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DF9"/>
    <a:srgbClr val="0000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49BF54-7233-480A-BCBF-4C6EBC13198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22AD83C7-D2D6-4607-85AA-5184D9C0A0EB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Название аналитического отчета</a:t>
          </a:r>
          <a:endParaRPr lang="ru-RU" sz="1800" b="1" dirty="0"/>
        </a:p>
      </dgm:t>
    </dgm:pt>
    <dgm:pt modelId="{CA52E4F2-C1B4-428B-B40E-2287E78F4CE2}" type="parTrans" cxnId="{7449E83D-040D-4780-B403-63F437CABAC6}">
      <dgm:prSet/>
      <dgm:spPr/>
      <dgm:t>
        <a:bodyPr/>
        <a:lstStyle/>
        <a:p>
          <a:pPr algn="l"/>
          <a:endParaRPr lang="ru-RU" sz="1800" b="1"/>
        </a:p>
      </dgm:t>
    </dgm:pt>
    <dgm:pt modelId="{E68825B5-AA26-4A19-97AB-C7CF072939CC}" type="sibTrans" cxnId="{7449E83D-040D-4780-B403-63F437CABAC6}">
      <dgm:prSet/>
      <dgm:spPr/>
      <dgm:t>
        <a:bodyPr/>
        <a:lstStyle/>
        <a:p>
          <a:pPr algn="l"/>
          <a:endParaRPr lang="ru-RU" sz="1800" b="1"/>
        </a:p>
      </dgm:t>
    </dgm:pt>
    <dgm:pt modelId="{D3377551-B0D7-4A35-9DF7-A234811DC8FA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Основание для проведения аналитических процедур </a:t>
          </a:r>
          <a:endParaRPr lang="ru-RU" sz="1800" b="1" dirty="0"/>
        </a:p>
      </dgm:t>
    </dgm:pt>
    <dgm:pt modelId="{450FD9C0-0EB6-45E6-A33A-0AFFE2FEF278}" type="parTrans" cxnId="{9BCB7B98-72A3-49EF-B432-F4F3B7AB81C4}">
      <dgm:prSet/>
      <dgm:spPr/>
      <dgm:t>
        <a:bodyPr/>
        <a:lstStyle/>
        <a:p>
          <a:pPr algn="l"/>
          <a:endParaRPr lang="ru-RU" sz="1800" b="1"/>
        </a:p>
      </dgm:t>
    </dgm:pt>
    <dgm:pt modelId="{D9F44695-52E0-4CA7-932A-D1B40F09087A}" type="sibTrans" cxnId="{9BCB7B98-72A3-49EF-B432-F4F3B7AB81C4}">
      <dgm:prSet/>
      <dgm:spPr/>
      <dgm:t>
        <a:bodyPr/>
        <a:lstStyle/>
        <a:p>
          <a:pPr algn="l"/>
          <a:endParaRPr lang="ru-RU" sz="1800" b="1"/>
        </a:p>
      </dgm:t>
    </dgm:pt>
    <dgm:pt modelId="{3C8AE02A-A562-48BA-A04B-35EF193897F4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Дата выполнения работы</a:t>
          </a:r>
          <a:endParaRPr lang="ru-RU" sz="1800" b="1" dirty="0"/>
        </a:p>
      </dgm:t>
    </dgm:pt>
    <dgm:pt modelId="{C39457CA-2C41-49E3-93EF-07D6F9BC6A4C}" type="parTrans" cxnId="{4C3A164D-F67A-43E2-BC63-71894383163D}">
      <dgm:prSet/>
      <dgm:spPr/>
      <dgm:t>
        <a:bodyPr/>
        <a:lstStyle/>
        <a:p>
          <a:pPr algn="l"/>
          <a:endParaRPr lang="ru-RU" sz="1800" b="1"/>
        </a:p>
      </dgm:t>
    </dgm:pt>
    <dgm:pt modelId="{D8C7A399-7BB9-4B3D-9971-CBE9875613F3}" type="sibTrans" cxnId="{4C3A164D-F67A-43E2-BC63-71894383163D}">
      <dgm:prSet/>
      <dgm:spPr/>
      <dgm:t>
        <a:bodyPr/>
        <a:lstStyle/>
        <a:p>
          <a:pPr algn="l"/>
          <a:endParaRPr lang="ru-RU" sz="1800" b="1"/>
        </a:p>
      </dgm:t>
    </dgm:pt>
    <dgm:pt modelId="{9D73B03D-1BE3-48AC-B615-B92C655A6B5D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Цель проведения аналитических процедур.</a:t>
          </a:r>
        </a:p>
      </dgm:t>
    </dgm:pt>
    <dgm:pt modelId="{5D267E5B-7A11-4425-AE13-AE8C926734EE}" type="parTrans" cxnId="{38878B21-56B7-476E-B16A-E06D4DAAB797}">
      <dgm:prSet/>
      <dgm:spPr/>
      <dgm:t>
        <a:bodyPr/>
        <a:lstStyle/>
        <a:p>
          <a:pPr algn="l"/>
          <a:endParaRPr lang="ru-RU" sz="1800" b="1"/>
        </a:p>
      </dgm:t>
    </dgm:pt>
    <dgm:pt modelId="{0C17DE8A-9056-4227-A339-8223107F376B}" type="sibTrans" cxnId="{38878B21-56B7-476E-B16A-E06D4DAAB797}">
      <dgm:prSet/>
      <dgm:spPr/>
      <dgm:t>
        <a:bodyPr/>
        <a:lstStyle/>
        <a:p>
          <a:pPr algn="l"/>
          <a:endParaRPr lang="ru-RU" sz="1800" b="1"/>
        </a:p>
      </dgm:t>
    </dgm:pt>
    <dgm:pt modelId="{6D1D96C5-7088-4DB6-8AA5-DF23A66C200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Описание объекта оценки (класс, предмет, вид работы). </a:t>
          </a:r>
          <a:r>
            <a:rPr lang="ru-RU" sz="1800" b="1" i="1" dirty="0" smtClean="0">
              <a:latin typeface="Times New Roman" pitchFamily="18" charset="0"/>
              <a:cs typeface="Times New Roman" pitchFamily="18" charset="0"/>
            </a:rPr>
            <a:t>Может находиться в названии аналитического отчета.</a:t>
          </a:r>
          <a:endParaRPr lang="ru-RU" sz="18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0D31462C-5200-4BCD-9AAA-E9797812FE28}" type="parTrans" cxnId="{58184C9F-1770-4471-A1CE-03363CD19CBC}">
      <dgm:prSet/>
      <dgm:spPr/>
      <dgm:t>
        <a:bodyPr/>
        <a:lstStyle/>
        <a:p>
          <a:pPr algn="l"/>
          <a:endParaRPr lang="ru-RU" sz="1800" b="1"/>
        </a:p>
      </dgm:t>
    </dgm:pt>
    <dgm:pt modelId="{92F236A1-F2E5-43B9-95A0-B8DF8C75AA7D}" type="sibTrans" cxnId="{58184C9F-1770-4471-A1CE-03363CD19CBC}">
      <dgm:prSet/>
      <dgm:spPr/>
      <dgm:t>
        <a:bodyPr/>
        <a:lstStyle/>
        <a:p>
          <a:pPr algn="l"/>
          <a:endParaRPr lang="ru-RU" sz="1800" b="1"/>
        </a:p>
      </dgm:t>
    </dgm:pt>
    <dgm:pt modelId="{D77CE7F6-2234-4BA9-9AB7-03815F070E3B}">
      <dgm:prSet custT="1"/>
      <dgm:spPr>
        <a:solidFill>
          <a:schemeClr val="bg2">
            <a:lumMod val="2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Основная часть документа (аналитический раздел)</a:t>
          </a:r>
        </a:p>
      </dgm:t>
    </dgm:pt>
    <dgm:pt modelId="{CD3B55FC-CFAD-4673-8A96-7A659C9B92FB}" type="parTrans" cxnId="{7F75483F-1E70-4ABD-9A93-A62FF3A224F4}">
      <dgm:prSet/>
      <dgm:spPr/>
      <dgm:t>
        <a:bodyPr/>
        <a:lstStyle/>
        <a:p>
          <a:pPr algn="l"/>
          <a:endParaRPr lang="ru-RU" sz="1800" b="1"/>
        </a:p>
      </dgm:t>
    </dgm:pt>
    <dgm:pt modelId="{976E0725-D568-4A5D-858B-FEA4200650EB}" type="sibTrans" cxnId="{7F75483F-1E70-4ABD-9A93-A62FF3A224F4}">
      <dgm:prSet/>
      <dgm:spPr/>
      <dgm:t>
        <a:bodyPr/>
        <a:lstStyle/>
        <a:p>
          <a:pPr algn="l"/>
          <a:endParaRPr lang="ru-RU" sz="1800" b="1"/>
        </a:p>
      </dgm:t>
    </dgm:pt>
    <dgm:pt modelId="{5079F5A4-0FEF-4B12-B2F4-E7F75EDD0CB4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Заключение (вывод)</a:t>
          </a:r>
        </a:p>
      </dgm:t>
    </dgm:pt>
    <dgm:pt modelId="{19118BE3-50CB-44FD-BCF7-07800D937709}" type="parTrans" cxnId="{8C826BFD-7FB7-4A9C-8BFA-FEE5D944BEA9}">
      <dgm:prSet/>
      <dgm:spPr/>
      <dgm:t>
        <a:bodyPr/>
        <a:lstStyle/>
        <a:p>
          <a:pPr algn="l"/>
          <a:endParaRPr lang="ru-RU" sz="1800" b="1"/>
        </a:p>
      </dgm:t>
    </dgm:pt>
    <dgm:pt modelId="{B5512475-01C0-4B57-BE9B-7B833409B32A}" type="sibTrans" cxnId="{8C826BFD-7FB7-4A9C-8BFA-FEE5D944BEA9}">
      <dgm:prSet/>
      <dgm:spPr/>
      <dgm:t>
        <a:bodyPr/>
        <a:lstStyle/>
        <a:p>
          <a:pPr algn="l"/>
          <a:endParaRPr lang="ru-RU" sz="1800" b="1"/>
        </a:p>
      </dgm:t>
    </dgm:pt>
    <dgm:pt modelId="{CC8A726A-259A-494F-AF68-0B8FA2E7A682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Рекомендации</a:t>
          </a:r>
        </a:p>
      </dgm:t>
    </dgm:pt>
    <dgm:pt modelId="{6118CBCB-465D-491A-955A-EB1E4385A660}" type="parTrans" cxnId="{DCAB3E15-6382-48B6-9C76-D3B359C9CFDB}">
      <dgm:prSet/>
      <dgm:spPr/>
      <dgm:t>
        <a:bodyPr/>
        <a:lstStyle/>
        <a:p>
          <a:endParaRPr lang="ru-RU"/>
        </a:p>
      </dgm:t>
    </dgm:pt>
    <dgm:pt modelId="{5201B411-C5FC-43B7-88FC-0B02A743FB10}" type="sibTrans" cxnId="{DCAB3E15-6382-48B6-9C76-D3B359C9CFDB}">
      <dgm:prSet/>
      <dgm:spPr/>
      <dgm:t>
        <a:bodyPr/>
        <a:lstStyle/>
        <a:p>
          <a:endParaRPr lang="ru-RU"/>
        </a:p>
      </dgm:t>
    </dgm:pt>
    <dgm:pt modelId="{39AF247B-58FD-435F-A50B-BAC2DF823DC1}">
      <dgm:prSet custT="1"/>
      <dgm:spPr>
        <a:solidFill>
          <a:srgbClr val="7030A0"/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Дата составления аналитического отчета, автор</a:t>
          </a:r>
        </a:p>
      </dgm:t>
    </dgm:pt>
    <dgm:pt modelId="{96782ECC-7A1E-45BE-842F-7B7F5CF85356}" type="parTrans" cxnId="{1E4879A9-CA10-4496-BCFD-D1AF11057CEB}">
      <dgm:prSet/>
      <dgm:spPr/>
      <dgm:t>
        <a:bodyPr/>
        <a:lstStyle/>
        <a:p>
          <a:endParaRPr lang="ru-RU"/>
        </a:p>
      </dgm:t>
    </dgm:pt>
    <dgm:pt modelId="{184DF76C-D174-4A18-A65F-3164355E4B4A}" type="sibTrans" cxnId="{1E4879A9-CA10-4496-BCFD-D1AF11057CEB}">
      <dgm:prSet/>
      <dgm:spPr/>
      <dgm:t>
        <a:bodyPr/>
        <a:lstStyle/>
        <a:p>
          <a:endParaRPr lang="ru-RU"/>
        </a:p>
      </dgm:t>
    </dgm:pt>
    <dgm:pt modelId="{F60C04C4-ED03-4FEB-A5CC-DDC86AE2AD0E}">
      <dgm:prSet custT="1"/>
      <dgm:spPr>
        <a:solidFill>
          <a:srgbClr val="C00000"/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Анализ типичных ошибок</a:t>
          </a:r>
        </a:p>
      </dgm:t>
    </dgm:pt>
    <dgm:pt modelId="{239CA8B1-6831-49D9-AD5D-00AF09B317B0}" type="parTrans" cxnId="{D07404A1-4AFC-4159-9EF2-301F901F7254}">
      <dgm:prSet/>
      <dgm:spPr/>
      <dgm:t>
        <a:bodyPr/>
        <a:lstStyle/>
        <a:p>
          <a:endParaRPr lang="ru-RU"/>
        </a:p>
      </dgm:t>
    </dgm:pt>
    <dgm:pt modelId="{FB4D2696-F472-4127-AF7C-CEC3BE432734}" type="sibTrans" cxnId="{D07404A1-4AFC-4159-9EF2-301F901F7254}">
      <dgm:prSet/>
      <dgm:spPr/>
      <dgm:t>
        <a:bodyPr/>
        <a:lstStyle/>
        <a:p>
          <a:endParaRPr lang="ru-RU"/>
        </a:p>
      </dgm:t>
    </dgm:pt>
    <dgm:pt modelId="{DD7FC31E-665C-4093-8B77-BD06CF14CCCA}" type="pres">
      <dgm:prSet presAssocID="{8749BF54-7233-480A-BCBF-4C6EBC131980}" presName="linearFlow" presStyleCnt="0">
        <dgm:presLayoutVars>
          <dgm:dir/>
          <dgm:resizeHandles val="exact"/>
        </dgm:presLayoutVars>
      </dgm:prSet>
      <dgm:spPr/>
    </dgm:pt>
    <dgm:pt modelId="{7C002D81-267A-4526-A7FD-C29BBA984A58}" type="pres">
      <dgm:prSet presAssocID="{22AD83C7-D2D6-4607-85AA-5184D9C0A0EB}" presName="composite" presStyleCnt="0"/>
      <dgm:spPr/>
    </dgm:pt>
    <dgm:pt modelId="{8E5FF8F0-DBA5-4867-9EC3-3CFDB0339750}" type="pres">
      <dgm:prSet presAssocID="{22AD83C7-D2D6-4607-85AA-5184D9C0A0EB}" presName="imgShp" presStyleLbl="fgImgPlace1" presStyleIdx="0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9939856-A4E5-4A5E-9525-7DBA0EE7205F}" type="pres">
      <dgm:prSet presAssocID="{22AD83C7-D2D6-4607-85AA-5184D9C0A0EB}" presName="txShp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413CD-5B30-4C1F-9C04-88C0FC7DEAAD}" type="pres">
      <dgm:prSet presAssocID="{E68825B5-AA26-4A19-97AB-C7CF072939CC}" presName="spacing" presStyleCnt="0"/>
      <dgm:spPr/>
    </dgm:pt>
    <dgm:pt modelId="{571797F5-551D-4C97-AFD1-6474456D9C63}" type="pres">
      <dgm:prSet presAssocID="{D3377551-B0D7-4A35-9DF7-A234811DC8FA}" presName="composite" presStyleCnt="0"/>
      <dgm:spPr/>
    </dgm:pt>
    <dgm:pt modelId="{ADE67E8E-EF84-415C-9754-87D5F8C4F5B9}" type="pres">
      <dgm:prSet presAssocID="{D3377551-B0D7-4A35-9DF7-A234811DC8FA}" presName="imgShp" presStyleLbl="fgImgPlace1" presStyleIdx="1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1F9C71F-F68C-4E4E-BC05-F6908ADAA25F}" type="pres">
      <dgm:prSet presAssocID="{D3377551-B0D7-4A35-9DF7-A234811DC8FA}" presName="txShp" presStyleLbl="node1" presStyleIdx="1" presStyleCnt="10" custScaleX="100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FB5F67-05E5-4580-ADE3-D36102E967B2}" type="pres">
      <dgm:prSet presAssocID="{D9F44695-52E0-4CA7-932A-D1B40F09087A}" presName="spacing" presStyleCnt="0"/>
      <dgm:spPr/>
    </dgm:pt>
    <dgm:pt modelId="{FF6C32FA-E498-47A5-B7A1-ECB1309011DD}" type="pres">
      <dgm:prSet presAssocID="{3C8AE02A-A562-48BA-A04B-35EF193897F4}" presName="composite" presStyleCnt="0"/>
      <dgm:spPr/>
    </dgm:pt>
    <dgm:pt modelId="{F88AF31C-3158-4A22-BC58-09E5E6A9FD82}" type="pres">
      <dgm:prSet presAssocID="{3C8AE02A-A562-48BA-A04B-35EF193897F4}" presName="imgShp" presStyleLbl="fgImgPlace1" presStyleIdx="2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F97CBA0-57CE-4DE1-9DC6-AD17C5960D69}" type="pres">
      <dgm:prSet presAssocID="{3C8AE02A-A562-48BA-A04B-35EF193897F4}" presName="txShp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6AE27B-FB48-4AEB-B4E8-9590FB3633D0}" type="pres">
      <dgm:prSet presAssocID="{D8C7A399-7BB9-4B3D-9971-CBE9875613F3}" presName="spacing" presStyleCnt="0"/>
      <dgm:spPr/>
    </dgm:pt>
    <dgm:pt modelId="{FDE6E802-E988-49BB-BA1B-A3100E85908F}" type="pres">
      <dgm:prSet presAssocID="{6D1D96C5-7088-4DB6-8AA5-DF23A66C2000}" presName="composite" presStyleCnt="0"/>
      <dgm:spPr/>
    </dgm:pt>
    <dgm:pt modelId="{648CFC1C-9763-471A-9015-0BD75A8243F4}" type="pres">
      <dgm:prSet presAssocID="{6D1D96C5-7088-4DB6-8AA5-DF23A66C2000}" presName="imgShp" presStyleLbl="fgImgPlace1" presStyleIdx="3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7EC875F-4C6D-451B-967A-0307404DD4C6}" type="pres">
      <dgm:prSet presAssocID="{6D1D96C5-7088-4DB6-8AA5-DF23A66C2000}" presName="txShp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9B4F15-2F34-4C79-89F5-09E06C9EE293}" type="pres">
      <dgm:prSet presAssocID="{92F236A1-F2E5-43B9-95A0-B8DF8C75AA7D}" presName="spacing" presStyleCnt="0"/>
      <dgm:spPr/>
    </dgm:pt>
    <dgm:pt modelId="{494E989C-FAEB-4B10-A383-B4BC5A66212D}" type="pres">
      <dgm:prSet presAssocID="{9D73B03D-1BE3-48AC-B615-B92C655A6B5D}" presName="composite" presStyleCnt="0"/>
      <dgm:spPr/>
    </dgm:pt>
    <dgm:pt modelId="{A50BAE36-DE3C-4509-9C7B-28015AA346DA}" type="pres">
      <dgm:prSet presAssocID="{9D73B03D-1BE3-48AC-B615-B92C655A6B5D}" presName="imgShp" presStyleLbl="fgImgPlace1" presStyleIdx="4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979CE1C-2152-4FD6-87C2-C68E5CB2FB99}" type="pres">
      <dgm:prSet presAssocID="{9D73B03D-1BE3-48AC-B615-B92C655A6B5D}" presName="txShp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04C03-65D8-413B-AFFF-F6337C30FF34}" type="pres">
      <dgm:prSet presAssocID="{0C17DE8A-9056-4227-A339-8223107F376B}" presName="spacing" presStyleCnt="0"/>
      <dgm:spPr/>
    </dgm:pt>
    <dgm:pt modelId="{5C4E71B5-1E37-4532-A286-1F314E3576AA}" type="pres">
      <dgm:prSet presAssocID="{D77CE7F6-2234-4BA9-9AB7-03815F070E3B}" presName="composite" presStyleCnt="0"/>
      <dgm:spPr/>
    </dgm:pt>
    <dgm:pt modelId="{647B4D10-0F5D-446E-B1C5-01C597EC5D11}" type="pres">
      <dgm:prSet presAssocID="{D77CE7F6-2234-4BA9-9AB7-03815F070E3B}" presName="imgShp" presStyleLbl="fgImgPlace1" presStyleIdx="5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3C6668D-235E-41BF-89D1-A5D05F3E64BB}" type="pres">
      <dgm:prSet presAssocID="{D77CE7F6-2234-4BA9-9AB7-03815F070E3B}" presName="txShp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EDCD28-43E5-4BEB-A975-D775425110BB}" type="pres">
      <dgm:prSet presAssocID="{976E0725-D568-4A5D-858B-FEA4200650EB}" presName="spacing" presStyleCnt="0"/>
      <dgm:spPr/>
    </dgm:pt>
    <dgm:pt modelId="{236DB757-EEFB-4844-A927-D4D1147FBB9B}" type="pres">
      <dgm:prSet presAssocID="{F60C04C4-ED03-4FEB-A5CC-DDC86AE2AD0E}" presName="composite" presStyleCnt="0"/>
      <dgm:spPr/>
    </dgm:pt>
    <dgm:pt modelId="{B540C7A0-44CE-419F-8F8E-90A878E6CF87}" type="pres">
      <dgm:prSet presAssocID="{F60C04C4-ED03-4FEB-A5CC-DDC86AE2AD0E}" presName="imgShp" presStyleLbl="fgImgPlace1" presStyleIdx="6" presStyleCnt="1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</dgm:pt>
    <dgm:pt modelId="{1901689A-ECFA-44E2-84E8-0F24245B703B}" type="pres">
      <dgm:prSet presAssocID="{F60C04C4-ED03-4FEB-A5CC-DDC86AE2AD0E}" presName="txShp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33DD34-F503-46A7-B9AA-4804B4096517}" type="pres">
      <dgm:prSet presAssocID="{FB4D2696-F472-4127-AF7C-CEC3BE432734}" presName="spacing" presStyleCnt="0"/>
      <dgm:spPr/>
    </dgm:pt>
    <dgm:pt modelId="{4E6B7FE6-AD2E-4846-8B1C-8C6672593553}" type="pres">
      <dgm:prSet presAssocID="{5079F5A4-0FEF-4B12-B2F4-E7F75EDD0CB4}" presName="composite" presStyleCnt="0"/>
      <dgm:spPr/>
    </dgm:pt>
    <dgm:pt modelId="{7175501E-C0D9-4369-AFE1-0986B7B92FA0}" type="pres">
      <dgm:prSet presAssocID="{5079F5A4-0FEF-4B12-B2F4-E7F75EDD0CB4}" presName="imgShp" presStyleLbl="fgImgPlace1" presStyleIdx="7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B471DCE-BF92-4156-AEA3-D8D3FA45239D}" type="pres">
      <dgm:prSet presAssocID="{5079F5A4-0FEF-4B12-B2F4-E7F75EDD0CB4}" presName="txShp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B2FC7F-11B9-4B82-BE5E-4D6926DF8AB6}" type="pres">
      <dgm:prSet presAssocID="{B5512475-01C0-4B57-BE9B-7B833409B32A}" presName="spacing" presStyleCnt="0"/>
      <dgm:spPr/>
    </dgm:pt>
    <dgm:pt modelId="{C57B6688-42E7-4CEB-A6D5-5ADBFC379990}" type="pres">
      <dgm:prSet presAssocID="{CC8A726A-259A-494F-AF68-0B8FA2E7A682}" presName="composite" presStyleCnt="0"/>
      <dgm:spPr/>
    </dgm:pt>
    <dgm:pt modelId="{B225F572-CF64-423C-A3FA-121EF8BCCD3F}" type="pres">
      <dgm:prSet presAssocID="{CC8A726A-259A-494F-AF68-0B8FA2E7A682}" presName="imgShp" presStyleLbl="fgImgPlace1" presStyleIdx="8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6CAFD7D-70A2-4763-AED1-E973B0C76A7E}" type="pres">
      <dgm:prSet presAssocID="{CC8A726A-259A-494F-AF68-0B8FA2E7A682}" presName="txShp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85CA27-CCED-4563-9106-50FD2EB29397}" type="pres">
      <dgm:prSet presAssocID="{5201B411-C5FC-43B7-88FC-0B02A743FB10}" presName="spacing" presStyleCnt="0"/>
      <dgm:spPr/>
    </dgm:pt>
    <dgm:pt modelId="{A9A87AF3-D664-45FF-BDC7-660A94D8C294}" type="pres">
      <dgm:prSet presAssocID="{39AF247B-58FD-435F-A50B-BAC2DF823DC1}" presName="composite" presStyleCnt="0"/>
      <dgm:spPr/>
    </dgm:pt>
    <dgm:pt modelId="{3C522065-6C47-4ABA-9558-EACF4274C125}" type="pres">
      <dgm:prSet presAssocID="{39AF247B-58FD-435F-A50B-BAC2DF823DC1}" presName="imgShp" presStyleLbl="fgImgPlace1" presStyleIdx="9" presStyleCnt="1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B281FB2-4B59-466D-97C4-A63694667954}" type="pres">
      <dgm:prSet presAssocID="{39AF247B-58FD-435F-A50B-BAC2DF823DC1}" presName="txShp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0D3172-E3F4-4B22-A84E-19DA00C658FF}" type="presOf" srcId="{9D73B03D-1BE3-48AC-B615-B92C655A6B5D}" destId="{5979CE1C-2152-4FD6-87C2-C68E5CB2FB99}" srcOrd="0" destOrd="0" presId="urn:microsoft.com/office/officeart/2005/8/layout/vList3"/>
    <dgm:cxn modelId="{56AB228C-2381-4BAD-A140-750BA1280490}" type="presOf" srcId="{5079F5A4-0FEF-4B12-B2F4-E7F75EDD0CB4}" destId="{EB471DCE-BF92-4156-AEA3-D8D3FA45239D}" srcOrd="0" destOrd="0" presId="urn:microsoft.com/office/officeart/2005/8/layout/vList3"/>
    <dgm:cxn modelId="{38878B21-56B7-476E-B16A-E06D4DAAB797}" srcId="{8749BF54-7233-480A-BCBF-4C6EBC131980}" destId="{9D73B03D-1BE3-48AC-B615-B92C655A6B5D}" srcOrd="4" destOrd="0" parTransId="{5D267E5B-7A11-4425-AE13-AE8C926734EE}" sibTransId="{0C17DE8A-9056-4227-A339-8223107F376B}"/>
    <dgm:cxn modelId="{724AA4FA-2D46-43ED-9176-9A8C6D5F2367}" type="presOf" srcId="{D3377551-B0D7-4A35-9DF7-A234811DC8FA}" destId="{01F9C71F-F68C-4E4E-BC05-F6908ADAA25F}" srcOrd="0" destOrd="0" presId="urn:microsoft.com/office/officeart/2005/8/layout/vList3"/>
    <dgm:cxn modelId="{58184C9F-1770-4471-A1CE-03363CD19CBC}" srcId="{8749BF54-7233-480A-BCBF-4C6EBC131980}" destId="{6D1D96C5-7088-4DB6-8AA5-DF23A66C2000}" srcOrd="3" destOrd="0" parTransId="{0D31462C-5200-4BCD-9AAA-E9797812FE28}" sibTransId="{92F236A1-F2E5-43B9-95A0-B8DF8C75AA7D}"/>
    <dgm:cxn modelId="{7F75483F-1E70-4ABD-9A93-A62FF3A224F4}" srcId="{8749BF54-7233-480A-BCBF-4C6EBC131980}" destId="{D77CE7F6-2234-4BA9-9AB7-03815F070E3B}" srcOrd="5" destOrd="0" parTransId="{CD3B55FC-CFAD-4673-8A96-7A659C9B92FB}" sibTransId="{976E0725-D568-4A5D-858B-FEA4200650EB}"/>
    <dgm:cxn modelId="{1E4879A9-CA10-4496-BCFD-D1AF11057CEB}" srcId="{8749BF54-7233-480A-BCBF-4C6EBC131980}" destId="{39AF247B-58FD-435F-A50B-BAC2DF823DC1}" srcOrd="9" destOrd="0" parTransId="{96782ECC-7A1E-45BE-842F-7B7F5CF85356}" sibTransId="{184DF76C-D174-4A18-A65F-3164355E4B4A}"/>
    <dgm:cxn modelId="{7449E83D-040D-4780-B403-63F437CABAC6}" srcId="{8749BF54-7233-480A-BCBF-4C6EBC131980}" destId="{22AD83C7-D2D6-4607-85AA-5184D9C0A0EB}" srcOrd="0" destOrd="0" parTransId="{CA52E4F2-C1B4-428B-B40E-2287E78F4CE2}" sibTransId="{E68825B5-AA26-4A19-97AB-C7CF072939CC}"/>
    <dgm:cxn modelId="{8C826BFD-7FB7-4A9C-8BFA-FEE5D944BEA9}" srcId="{8749BF54-7233-480A-BCBF-4C6EBC131980}" destId="{5079F5A4-0FEF-4B12-B2F4-E7F75EDD0CB4}" srcOrd="7" destOrd="0" parTransId="{19118BE3-50CB-44FD-BCF7-07800D937709}" sibTransId="{B5512475-01C0-4B57-BE9B-7B833409B32A}"/>
    <dgm:cxn modelId="{55BC9387-AC13-40B9-A54A-959DA550E7D2}" type="presOf" srcId="{D77CE7F6-2234-4BA9-9AB7-03815F070E3B}" destId="{D3C6668D-235E-41BF-89D1-A5D05F3E64BB}" srcOrd="0" destOrd="0" presId="urn:microsoft.com/office/officeart/2005/8/layout/vList3"/>
    <dgm:cxn modelId="{EA174E49-86DE-4D59-BB29-7041E406376A}" type="presOf" srcId="{F60C04C4-ED03-4FEB-A5CC-DDC86AE2AD0E}" destId="{1901689A-ECFA-44E2-84E8-0F24245B703B}" srcOrd="0" destOrd="0" presId="urn:microsoft.com/office/officeart/2005/8/layout/vList3"/>
    <dgm:cxn modelId="{301DB4D6-0DDC-44D8-83CE-FEA75E392100}" type="presOf" srcId="{3C8AE02A-A562-48BA-A04B-35EF193897F4}" destId="{FF97CBA0-57CE-4DE1-9DC6-AD17C5960D69}" srcOrd="0" destOrd="0" presId="urn:microsoft.com/office/officeart/2005/8/layout/vList3"/>
    <dgm:cxn modelId="{D07404A1-4AFC-4159-9EF2-301F901F7254}" srcId="{8749BF54-7233-480A-BCBF-4C6EBC131980}" destId="{F60C04C4-ED03-4FEB-A5CC-DDC86AE2AD0E}" srcOrd="6" destOrd="0" parTransId="{239CA8B1-6831-49D9-AD5D-00AF09B317B0}" sibTransId="{FB4D2696-F472-4127-AF7C-CEC3BE432734}"/>
    <dgm:cxn modelId="{EB2E250F-77D7-478C-B0EE-84718EF32AD9}" type="presOf" srcId="{8749BF54-7233-480A-BCBF-4C6EBC131980}" destId="{DD7FC31E-665C-4093-8B77-BD06CF14CCCA}" srcOrd="0" destOrd="0" presId="urn:microsoft.com/office/officeart/2005/8/layout/vList3"/>
    <dgm:cxn modelId="{44296E31-B773-4948-A0B6-A12D03558C7E}" type="presOf" srcId="{22AD83C7-D2D6-4607-85AA-5184D9C0A0EB}" destId="{69939856-A4E5-4A5E-9525-7DBA0EE7205F}" srcOrd="0" destOrd="0" presId="urn:microsoft.com/office/officeart/2005/8/layout/vList3"/>
    <dgm:cxn modelId="{E6B82028-6902-4C30-81A9-F734BA5A72AE}" type="presOf" srcId="{CC8A726A-259A-494F-AF68-0B8FA2E7A682}" destId="{A6CAFD7D-70A2-4763-AED1-E973B0C76A7E}" srcOrd="0" destOrd="0" presId="urn:microsoft.com/office/officeart/2005/8/layout/vList3"/>
    <dgm:cxn modelId="{6E7974AF-941B-422B-9F0C-19A61D9AADD6}" type="presOf" srcId="{39AF247B-58FD-435F-A50B-BAC2DF823DC1}" destId="{2B281FB2-4B59-466D-97C4-A63694667954}" srcOrd="0" destOrd="0" presId="urn:microsoft.com/office/officeart/2005/8/layout/vList3"/>
    <dgm:cxn modelId="{DCAB3E15-6382-48B6-9C76-D3B359C9CFDB}" srcId="{8749BF54-7233-480A-BCBF-4C6EBC131980}" destId="{CC8A726A-259A-494F-AF68-0B8FA2E7A682}" srcOrd="8" destOrd="0" parTransId="{6118CBCB-465D-491A-955A-EB1E4385A660}" sibTransId="{5201B411-C5FC-43B7-88FC-0B02A743FB10}"/>
    <dgm:cxn modelId="{9BCB7B98-72A3-49EF-B432-F4F3B7AB81C4}" srcId="{8749BF54-7233-480A-BCBF-4C6EBC131980}" destId="{D3377551-B0D7-4A35-9DF7-A234811DC8FA}" srcOrd="1" destOrd="0" parTransId="{450FD9C0-0EB6-45E6-A33A-0AFFE2FEF278}" sibTransId="{D9F44695-52E0-4CA7-932A-D1B40F09087A}"/>
    <dgm:cxn modelId="{4C3A164D-F67A-43E2-BC63-71894383163D}" srcId="{8749BF54-7233-480A-BCBF-4C6EBC131980}" destId="{3C8AE02A-A562-48BA-A04B-35EF193897F4}" srcOrd="2" destOrd="0" parTransId="{C39457CA-2C41-49E3-93EF-07D6F9BC6A4C}" sibTransId="{D8C7A399-7BB9-4B3D-9971-CBE9875613F3}"/>
    <dgm:cxn modelId="{C3A01D18-4E91-4528-8D36-F43944C7E2F0}" type="presOf" srcId="{6D1D96C5-7088-4DB6-8AA5-DF23A66C2000}" destId="{17EC875F-4C6D-451B-967A-0307404DD4C6}" srcOrd="0" destOrd="0" presId="urn:microsoft.com/office/officeart/2005/8/layout/vList3"/>
    <dgm:cxn modelId="{1F4EB57E-299F-41E7-9A65-E74F383D93B1}" type="presParOf" srcId="{DD7FC31E-665C-4093-8B77-BD06CF14CCCA}" destId="{7C002D81-267A-4526-A7FD-C29BBA984A58}" srcOrd="0" destOrd="0" presId="urn:microsoft.com/office/officeart/2005/8/layout/vList3"/>
    <dgm:cxn modelId="{72EC85F4-2DF8-4DEA-8141-7926C7C5F143}" type="presParOf" srcId="{7C002D81-267A-4526-A7FD-C29BBA984A58}" destId="{8E5FF8F0-DBA5-4867-9EC3-3CFDB0339750}" srcOrd="0" destOrd="0" presId="urn:microsoft.com/office/officeart/2005/8/layout/vList3"/>
    <dgm:cxn modelId="{B1EA414A-3586-4964-983A-7E39D5974040}" type="presParOf" srcId="{7C002D81-267A-4526-A7FD-C29BBA984A58}" destId="{69939856-A4E5-4A5E-9525-7DBA0EE7205F}" srcOrd="1" destOrd="0" presId="urn:microsoft.com/office/officeart/2005/8/layout/vList3"/>
    <dgm:cxn modelId="{E825D37F-586F-40D8-A1F7-BE0CE0240507}" type="presParOf" srcId="{DD7FC31E-665C-4093-8B77-BD06CF14CCCA}" destId="{360413CD-5B30-4C1F-9C04-88C0FC7DEAAD}" srcOrd="1" destOrd="0" presId="urn:microsoft.com/office/officeart/2005/8/layout/vList3"/>
    <dgm:cxn modelId="{A4DA94EC-D747-49E6-A907-E3D5934B8BB6}" type="presParOf" srcId="{DD7FC31E-665C-4093-8B77-BD06CF14CCCA}" destId="{571797F5-551D-4C97-AFD1-6474456D9C63}" srcOrd="2" destOrd="0" presId="urn:microsoft.com/office/officeart/2005/8/layout/vList3"/>
    <dgm:cxn modelId="{54849065-4170-4981-93E9-B11007E659D0}" type="presParOf" srcId="{571797F5-551D-4C97-AFD1-6474456D9C63}" destId="{ADE67E8E-EF84-415C-9754-87D5F8C4F5B9}" srcOrd="0" destOrd="0" presId="urn:microsoft.com/office/officeart/2005/8/layout/vList3"/>
    <dgm:cxn modelId="{C9FE5C9B-38A8-4CF0-B6BA-7C74D850F769}" type="presParOf" srcId="{571797F5-551D-4C97-AFD1-6474456D9C63}" destId="{01F9C71F-F68C-4E4E-BC05-F6908ADAA25F}" srcOrd="1" destOrd="0" presId="urn:microsoft.com/office/officeart/2005/8/layout/vList3"/>
    <dgm:cxn modelId="{595946C2-134A-4150-B1AC-7E7EB95AF960}" type="presParOf" srcId="{DD7FC31E-665C-4093-8B77-BD06CF14CCCA}" destId="{D0FB5F67-05E5-4580-ADE3-D36102E967B2}" srcOrd="3" destOrd="0" presId="urn:microsoft.com/office/officeart/2005/8/layout/vList3"/>
    <dgm:cxn modelId="{D9A5349F-E899-4C3B-9D9B-2E9B34FD509D}" type="presParOf" srcId="{DD7FC31E-665C-4093-8B77-BD06CF14CCCA}" destId="{FF6C32FA-E498-47A5-B7A1-ECB1309011DD}" srcOrd="4" destOrd="0" presId="urn:microsoft.com/office/officeart/2005/8/layout/vList3"/>
    <dgm:cxn modelId="{31BCB126-8AA2-42B8-8F66-8167F5FEAB39}" type="presParOf" srcId="{FF6C32FA-E498-47A5-B7A1-ECB1309011DD}" destId="{F88AF31C-3158-4A22-BC58-09E5E6A9FD82}" srcOrd="0" destOrd="0" presId="urn:microsoft.com/office/officeart/2005/8/layout/vList3"/>
    <dgm:cxn modelId="{147C9991-8115-405A-AFD6-2A628EEDA2D3}" type="presParOf" srcId="{FF6C32FA-E498-47A5-B7A1-ECB1309011DD}" destId="{FF97CBA0-57CE-4DE1-9DC6-AD17C5960D69}" srcOrd="1" destOrd="0" presId="urn:microsoft.com/office/officeart/2005/8/layout/vList3"/>
    <dgm:cxn modelId="{206E6013-3E1B-4F18-857C-A51FC15DF4E3}" type="presParOf" srcId="{DD7FC31E-665C-4093-8B77-BD06CF14CCCA}" destId="{936AE27B-FB48-4AEB-B4E8-9590FB3633D0}" srcOrd="5" destOrd="0" presId="urn:microsoft.com/office/officeart/2005/8/layout/vList3"/>
    <dgm:cxn modelId="{224888B2-3AD9-4D10-957A-52F37B7D0493}" type="presParOf" srcId="{DD7FC31E-665C-4093-8B77-BD06CF14CCCA}" destId="{FDE6E802-E988-49BB-BA1B-A3100E85908F}" srcOrd="6" destOrd="0" presId="urn:microsoft.com/office/officeart/2005/8/layout/vList3"/>
    <dgm:cxn modelId="{B09E5421-79EF-4A90-B108-9C3BDAD5A406}" type="presParOf" srcId="{FDE6E802-E988-49BB-BA1B-A3100E85908F}" destId="{648CFC1C-9763-471A-9015-0BD75A8243F4}" srcOrd="0" destOrd="0" presId="urn:microsoft.com/office/officeart/2005/8/layout/vList3"/>
    <dgm:cxn modelId="{FA532427-DB53-48CC-B4C7-1B1C1C628497}" type="presParOf" srcId="{FDE6E802-E988-49BB-BA1B-A3100E85908F}" destId="{17EC875F-4C6D-451B-967A-0307404DD4C6}" srcOrd="1" destOrd="0" presId="urn:microsoft.com/office/officeart/2005/8/layout/vList3"/>
    <dgm:cxn modelId="{5F7E70E3-819F-4DB1-AE62-0FF128F8FB5E}" type="presParOf" srcId="{DD7FC31E-665C-4093-8B77-BD06CF14CCCA}" destId="{119B4F15-2F34-4C79-89F5-09E06C9EE293}" srcOrd="7" destOrd="0" presId="urn:microsoft.com/office/officeart/2005/8/layout/vList3"/>
    <dgm:cxn modelId="{F9FDBC90-43F2-4E39-99BB-A184F8F6E5B8}" type="presParOf" srcId="{DD7FC31E-665C-4093-8B77-BD06CF14CCCA}" destId="{494E989C-FAEB-4B10-A383-B4BC5A66212D}" srcOrd="8" destOrd="0" presId="urn:microsoft.com/office/officeart/2005/8/layout/vList3"/>
    <dgm:cxn modelId="{30C591A2-9FE9-43EB-A377-39DA971D373E}" type="presParOf" srcId="{494E989C-FAEB-4B10-A383-B4BC5A66212D}" destId="{A50BAE36-DE3C-4509-9C7B-28015AA346DA}" srcOrd="0" destOrd="0" presId="urn:microsoft.com/office/officeart/2005/8/layout/vList3"/>
    <dgm:cxn modelId="{B92F273B-9BF1-4F30-B435-EC39083EE5E6}" type="presParOf" srcId="{494E989C-FAEB-4B10-A383-B4BC5A66212D}" destId="{5979CE1C-2152-4FD6-87C2-C68E5CB2FB99}" srcOrd="1" destOrd="0" presId="urn:microsoft.com/office/officeart/2005/8/layout/vList3"/>
    <dgm:cxn modelId="{C5E800C1-3FBA-40C2-BA95-85CAEBC3873E}" type="presParOf" srcId="{DD7FC31E-665C-4093-8B77-BD06CF14CCCA}" destId="{0A304C03-65D8-413B-AFFF-F6337C30FF34}" srcOrd="9" destOrd="0" presId="urn:microsoft.com/office/officeart/2005/8/layout/vList3"/>
    <dgm:cxn modelId="{1181B1A8-7232-4256-A5C6-1CFACF4AD872}" type="presParOf" srcId="{DD7FC31E-665C-4093-8B77-BD06CF14CCCA}" destId="{5C4E71B5-1E37-4532-A286-1F314E3576AA}" srcOrd="10" destOrd="0" presId="urn:microsoft.com/office/officeart/2005/8/layout/vList3"/>
    <dgm:cxn modelId="{891BB095-3E3D-4390-BCEA-36F6AE0C7F69}" type="presParOf" srcId="{5C4E71B5-1E37-4532-A286-1F314E3576AA}" destId="{647B4D10-0F5D-446E-B1C5-01C597EC5D11}" srcOrd="0" destOrd="0" presId="urn:microsoft.com/office/officeart/2005/8/layout/vList3"/>
    <dgm:cxn modelId="{DA608D26-D03D-4749-8F08-BCBA43D1810E}" type="presParOf" srcId="{5C4E71B5-1E37-4532-A286-1F314E3576AA}" destId="{D3C6668D-235E-41BF-89D1-A5D05F3E64BB}" srcOrd="1" destOrd="0" presId="urn:microsoft.com/office/officeart/2005/8/layout/vList3"/>
    <dgm:cxn modelId="{B4A49D31-93A2-4177-9194-A4F650B6B24C}" type="presParOf" srcId="{DD7FC31E-665C-4093-8B77-BD06CF14CCCA}" destId="{CAEDCD28-43E5-4BEB-A975-D775425110BB}" srcOrd="11" destOrd="0" presId="urn:microsoft.com/office/officeart/2005/8/layout/vList3"/>
    <dgm:cxn modelId="{391DC788-4A5D-4998-A0F0-B54D80E24A16}" type="presParOf" srcId="{DD7FC31E-665C-4093-8B77-BD06CF14CCCA}" destId="{236DB757-EEFB-4844-A927-D4D1147FBB9B}" srcOrd="12" destOrd="0" presId="urn:microsoft.com/office/officeart/2005/8/layout/vList3"/>
    <dgm:cxn modelId="{597B4D85-506C-48F5-95C5-2496561F3164}" type="presParOf" srcId="{236DB757-EEFB-4844-A927-D4D1147FBB9B}" destId="{B540C7A0-44CE-419F-8F8E-90A878E6CF87}" srcOrd="0" destOrd="0" presId="urn:microsoft.com/office/officeart/2005/8/layout/vList3"/>
    <dgm:cxn modelId="{5A48F139-0F6A-476A-9B85-3E51439F9F4D}" type="presParOf" srcId="{236DB757-EEFB-4844-A927-D4D1147FBB9B}" destId="{1901689A-ECFA-44E2-84E8-0F24245B703B}" srcOrd="1" destOrd="0" presId="urn:microsoft.com/office/officeart/2005/8/layout/vList3"/>
    <dgm:cxn modelId="{CCE72018-F602-4C14-B8E0-2DAE74F5B1B4}" type="presParOf" srcId="{DD7FC31E-665C-4093-8B77-BD06CF14CCCA}" destId="{4733DD34-F503-46A7-B9AA-4804B4096517}" srcOrd="13" destOrd="0" presId="urn:microsoft.com/office/officeart/2005/8/layout/vList3"/>
    <dgm:cxn modelId="{2A906789-0ED3-4E59-8173-73D5F6EBA5EA}" type="presParOf" srcId="{DD7FC31E-665C-4093-8B77-BD06CF14CCCA}" destId="{4E6B7FE6-AD2E-4846-8B1C-8C6672593553}" srcOrd="14" destOrd="0" presId="urn:microsoft.com/office/officeart/2005/8/layout/vList3"/>
    <dgm:cxn modelId="{54A15161-953F-4C9A-949C-9CB5307FD466}" type="presParOf" srcId="{4E6B7FE6-AD2E-4846-8B1C-8C6672593553}" destId="{7175501E-C0D9-4369-AFE1-0986B7B92FA0}" srcOrd="0" destOrd="0" presId="urn:microsoft.com/office/officeart/2005/8/layout/vList3"/>
    <dgm:cxn modelId="{16F959C3-D8C9-4BF9-8A9A-F24D8501F842}" type="presParOf" srcId="{4E6B7FE6-AD2E-4846-8B1C-8C6672593553}" destId="{EB471DCE-BF92-4156-AEA3-D8D3FA45239D}" srcOrd="1" destOrd="0" presId="urn:microsoft.com/office/officeart/2005/8/layout/vList3"/>
    <dgm:cxn modelId="{2D1E056C-44AD-4E14-826F-C2DC54EE9AA8}" type="presParOf" srcId="{DD7FC31E-665C-4093-8B77-BD06CF14CCCA}" destId="{AEB2FC7F-11B9-4B82-BE5E-4D6926DF8AB6}" srcOrd="15" destOrd="0" presId="urn:microsoft.com/office/officeart/2005/8/layout/vList3"/>
    <dgm:cxn modelId="{F8EE8B01-A0F8-483C-A2FD-C440F72632EC}" type="presParOf" srcId="{DD7FC31E-665C-4093-8B77-BD06CF14CCCA}" destId="{C57B6688-42E7-4CEB-A6D5-5ADBFC379990}" srcOrd="16" destOrd="0" presId="urn:microsoft.com/office/officeart/2005/8/layout/vList3"/>
    <dgm:cxn modelId="{52ACB1F1-B999-4A8B-9E0D-763D7F36A881}" type="presParOf" srcId="{C57B6688-42E7-4CEB-A6D5-5ADBFC379990}" destId="{B225F572-CF64-423C-A3FA-121EF8BCCD3F}" srcOrd="0" destOrd="0" presId="urn:microsoft.com/office/officeart/2005/8/layout/vList3"/>
    <dgm:cxn modelId="{F74AE99E-BB3D-4DD6-929F-CE5525430479}" type="presParOf" srcId="{C57B6688-42E7-4CEB-A6D5-5ADBFC379990}" destId="{A6CAFD7D-70A2-4763-AED1-E973B0C76A7E}" srcOrd="1" destOrd="0" presId="urn:microsoft.com/office/officeart/2005/8/layout/vList3"/>
    <dgm:cxn modelId="{A824DA8B-F902-476B-B3CA-AEBE2BD8E4C6}" type="presParOf" srcId="{DD7FC31E-665C-4093-8B77-BD06CF14CCCA}" destId="{F085CA27-CCED-4563-9106-50FD2EB29397}" srcOrd="17" destOrd="0" presId="urn:microsoft.com/office/officeart/2005/8/layout/vList3"/>
    <dgm:cxn modelId="{FE16EC02-3885-401F-A180-A0099BE4CDCD}" type="presParOf" srcId="{DD7FC31E-665C-4093-8B77-BD06CF14CCCA}" destId="{A9A87AF3-D664-45FF-BDC7-660A94D8C294}" srcOrd="18" destOrd="0" presId="urn:microsoft.com/office/officeart/2005/8/layout/vList3"/>
    <dgm:cxn modelId="{DE0FD9C7-B09B-44B9-90A9-0064F0BE1349}" type="presParOf" srcId="{A9A87AF3-D664-45FF-BDC7-660A94D8C294}" destId="{3C522065-6C47-4ABA-9558-EACF4274C125}" srcOrd="0" destOrd="0" presId="urn:microsoft.com/office/officeart/2005/8/layout/vList3"/>
    <dgm:cxn modelId="{F0D71D30-E658-4E4F-8428-35A202976FE7}" type="presParOf" srcId="{A9A87AF3-D664-45FF-BDC7-660A94D8C294}" destId="{2B281FB2-4B59-466D-97C4-A6369466795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49BF54-7233-480A-BCBF-4C6EBC13198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D77CE7F6-2234-4BA9-9AB7-03815F070E3B}">
      <dgm:prSet custT="1"/>
      <dgm:spPr>
        <a:solidFill>
          <a:schemeClr val="bg2">
            <a:lumMod val="2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Основная часть документа (аналитический раздел)</a:t>
          </a:r>
        </a:p>
      </dgm:t>
    </dgm:pt>
    <dgm:pt modelId="{976E0725-D568-4A5D-858B-FEA4200650EB}" type="sibTrans" cxnId="{7F75483F-1E70-4ABD-9A93-A62FF3A224F4}">
      <dgm:prSet/>
      <dgm:spPr/>
      <dgm:t>
        <a:bodyPr/>
        <a:lstStyle/>
        <a:p>
          <a:pPr algn="l"/>
          <a:endParaRPr lang="ru-RU" sz="1800" b="1"/>
        </a:p>
      </dgm:t>
    </dgm:pt>
    <dgm:pt modelId="{CD3B55FC-CFAD-4673-8A96-7A659C9B92FB}" type="parTrans" cxnId="{7F75483F-1E70-4ABD-9A93-A62FF3A224F4}">
      <dgm:prSet/>
      <dgm:spPr/>
      <dgm:t>
        <a:bodyPr/>
        <a:lstStyle/>
        <a:p>
          <a:pPr algn="l"/>
          <a:endParaRPr lang="ru-RU" sz="1800" b="1"/>
        </a:p>
      </dgm:t>
    </dgm:pt>
    <dgm:pt modelId="{DD7FC31E-665C-4093-8B77-BD06CF14CCCA}" type="pres">
      <dgm:prSet presAssocID="{8749BF54-7233-480A-BCBF-4C6EBC131980}" presName="linearFlow" presStyleCnt="0">
        <dgm:presLayoutVars>
          <dgm:dir/>
          <dgm:resizeHandles val="exact"/>
        </dgm:presLayoutVars>
      </dgm:prSet>
      <dgm:spPr/>
    </dgm:pt>
    <dgm:pt modelId="{5C4E71B5-1E37-4532-A286-1F314E3576AA}" type="pres">
      <dgm:prSet presAssocID="{D77CE7F6-2234-4BA9-9AB7-03815F070E3B}" presName="composite" presStyleCnt="0"/>
      <dgm:spPr/>
    </dgm:pt>
    <dgm:pt modelId="{647B4D10-0F5D-446E-B1C5-01C597EC5D11}" type="pres">
      <dgm:prSet presAssocID="{D77CE7F6-2234-4BA9-9AB7-03815F070E3B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3C6668D-235E-41BF-89D1-A5D05F3E64BB}" type="pres">
      <dgm:prSet presAssocID="{D77CE7F6-2234-4BA9-9AB7-03815F070E3B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B25536-1AAE-414B-850F-789670D821B4}" type="presOf" srcId="{8749BF54-7233-480A-BCBF-4C6EBC131980}" destId="{DD7FC31E-665C-4093-8B77-BD06CF14CCCA}" srcOrd="0" destOrd="0" presId="urn:microsoft.com/office/officeart/2005/8/layout/vList3"/>
    <dgm:cxn modelId="{42346853-BE23-467C-B346-5D77D2AEF700}" type="presOf" srcId="{D77CE7F6-2234-4BA9-9AB7-03815F070E3B}" destId="{D3C6668D-235E-41BF-89D1-A5D05F3E64BB}" srcOrd="0" destOrd="0" presId="urn:microsoft.com/office/officeart/2005/8/layout/vList3"/>
    <dgm:cxn modelId="{7F75483F-1E70-4ABD-9A93-A62FF3A224F4}" srcId="{8749BF54-7233-480A-BCBF-4C6EBC131980}" destId="{D77CE7F6-2234-4BA9-9AB7-03815F070E3B}" srcOrd="0" destOrd="0" parTransId="{CD3B55FC-CFAD-4673-8A96-7A659C9B92FB}" sibTransId="{976E0725-D568-4A5D-858B-FEA4200650EB}"/>
    <dgm:cxn modelId="{3429AE6F-30FF-4C93-9A21-7EDD6A7B0246}" type="presParOf" srcId="{DD7FC31E-665C-4093-8B77-BD06CF14CCCA}" destId="{5C4E71B5-1E37-4532-A286-1F314E3576AA}" srcOrd="0" destOrd="0" presId="urn:microsoft.com/office/officeart/2005/8/layout/vList3"/>
    <dgm:cxn modelId="{A1B5F8AE-1D9E-43C9-BE0D-590993EA20BE}" type="presParOf" srcId="{5C4E71B5-1E37-4532-A286-1F314E3576AA}" destId="{647B4D10-0F5D-446E-B1C5-01C597EC5D11}" srcOrd="0" destOrd="0" presId="urn:microsoft.com/office/officeart/2005/8/layout/vList3"/>
    <dgm:cxn modelId="{AB0D8337-6447-4DEC-92D4-C241B6D94AF7}" type="presParOf" srcId="{5C4E71B5-1E37-4532-A286-1F314E3576AA}" destId="{D3C6668D-235E-41BF-89D1-A5D05F3E64B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819254-4073-45CA-AA48-D94D021419B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9DE62F-7BD9-48BE-88F8-D969E138A244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Общие сведения по школе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27FBD9F2-9C8A-4A70-B99F-168210AE803E}" type="parTrans" cxnId="{9D3B5695-64F9-454C-8BEC-F946CD7453E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B12CAA62-71C2-42A5-9D39-9BB9313301AD}" type="sibTrans" cxnId="{9D3B5695-64F9-454C-8BEC-F946CD7453E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7B43C9C-340D-445A-B909-E861D7A9A24A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1B3AE64-0350-4888-8B9F-97D18275B860}" type="parTrans" cxnId="{D23F7A24-8F91-4F07-9533-FCAB5C0CC1A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1C9F7E4-3C23-4B39-9C63-9F8BC282D4B0}" type="sibTrans" cxnId="{D23F7A24-8F91-4F07-9533-FCAB5C0CC1A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D7DF283F-9172-4B5A-8750-BE315DCC5314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3910023-4CAB-4B02-A82A-28C51C50484F}" type="parTrans" cxnId="{714A65CC-501D-47E9-B39D-9CC097A3D7F6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95A4C9E-34B6-4712-A7AA-C45E89B7B286}" type="sibTrans" cxnId="{714A65CC-501D-47E9-B39D-9CC097A3D7F6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B1EB9C76-BF38-4228-8569-1CF38B0A2D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Общие сведения в разрезе классов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930DBEF-8CA0-408B-A1EE-CE4A7EB6FE45}" type="parTrans" cxnId="{AA9ED6FE-AF87-4582-91D3-268FD3C0701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A824553-A9BA-4521-A0B0-6D827CC9364F}" type="sibTrans" cxnId="{AA9ED6FE-AF87-4582-91D3-268FD3C0701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C22B072D-3D50-4AFD-BC8A-682A2268205E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FA7E7F7-7BBA-428B-8808-41C5778D6558}" type="parTrans" cxnId="{C3A47BED-115D-49D9-BC37-62872772EB7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735F906-A811-4704-8137-C3C6DA5A7AC4}" type="sibTrans" cxnId="{C3A47BED-115D-49D9-BC37-62872772EB7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6B4D593-2819-40B2-81CE-D46BFB95919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D5AABD1-7905-408E-8A45-4BA5CA49A06C}" type="parTrans" cxnId="{EDFD3E48-6D4F-44E7-8AB7-137814650C8A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80B608BF-BE04-4D02-9FF7-32CD4C4BB734}" type="sibTrans" cxnId="{EDFD3E48-6D4F-44E7-8AB7-137814650C8A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A9B57C0-4470-431C-B469-5A70DDCE9AA1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149EFA1-1A44-4FC6-9D6F-5CE972B62F8F}" type="parTrans" cxnId="{3EBC6A72-61C6-4032-9855-8D9342A47CE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5239F97-5C1D-4A6B-A6DE-03E62F223BCF}" type="sibTrans" cxnId="{3EBC6A72-61C6-4032-9855-8D9342A47CE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4299C92E-9861-4BFE-A058-C56DD35E40B4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0F131BB-C2B5-49B6-8D71-37397C385946}" type="parTrans" cxnId="{EAE081EF-C2F5-48A8-A22B-3F71BBE32DA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DEA198F-F6B3-4BD5-80B4-678ADAFA3BBD}" type="sibTrans" cxnId="{EAE081EF-C2F5-48A8-A22B-3F71BBE32DA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9F44C527-EA5C-4A02-9096-72F48844120F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55E3D6E-E27F-410D-9F61-751830924593}" type="parTrans" cxnId="{9FBD8B42-01D0-43ED-BF96-D4EDCA067B6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BA5BAEE0-283C-4127-9EFC-5B79FC407E9F}" type="sibTrans" cxnId="{9FBD8B42-01D0-43ED-BF96-D4EDCA067B6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21A12CC-6C53-40E5-BD40-E20769EC01F3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CF2CCEB-80E7-4A02-B13E-5BA7916ED995}" type="parTrans" cxnId="{3349EA14-7FE4-4BBB-BD2E-3F89A5DCA233}">
      <dgm:prSet/>
      <dgm:spPr/>
      <dgm:t>
        <a:bodyPr/>
        <a:lstStyle/>
        <a:p>
          <a:endParaRPr lang="ru-RU"/>
        </a:p>
      </dgm:t>
    </dgm:pt>
    <dgm:pt modelId="{F97125CA-CF8C-4049-B94B-179AC78EC637}" type="sibTrans" cxnId="{3349EA14-7FE4-4BBB-BD2E-3F89A5DCA233}">
      <dgm:prSet/>
      <dgm:spPr/>
      <dgm:t>
        <a:bodyPr/>
        <a:lstStyle/>
        <a:p>
          <a:endParaRPr lang="ru-RU"/>
        </a:p>
      </dgm:t>
    </dgm:pt>
    <dgm:pt modelId="{6570DC42-335E-4A90-A779-5E3FBEEF0960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41D0560-10B7-4990-8AC1-D6D7A12C46AD}" type="parTrans" cxnId="{BF7E507F-FA0D-4AB9-ADA9-7A37E754A942}">
      <dgm:prSet/>
      <dgm:spPr/>
      <dgm:t>
        <a:bodyPr/>
        <a:lstStyle/>
        <a:p>
          <a:endParaRPr lang="ru-RU"/>
        </a:p>
      </dgm:t>
    </dgm:pt>
    <dgm:pt modelId="{7F10B554-AB23-4517-9E25-039EEBD32DC6}" type="sibTrans" cxnId="{BF7E507F-FA0D-4AB9-ADA9-7A37E754A942}">
      <dgm:prSet/>
      <dgm:spPr/>
      <dgm:t>
        <a:bodyPr/>
        <a:lstStyle/>
        <a:p>
          <a:endParaRPr lang="ru-RU"/>
        </a:p>
      </dgm:t>
    </dgm:pt>
    <dgm:pt modelId="{A9A52F61-8334-43B2-BFB9-5EF8A227E5C2}">
      <dgm:prSet phldrT="[Текст]" custT="1"/>
      <dgm:spPr/>
      <dgm:t>
        <a:bodyPr/>
        <a:lstStyle/>
        <a:p>
          <a:r>
            <a:rPr lang="ru-RU" sz="160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37FBD44-001E-4D31-8A5A-C613A4D3C2FA}" type="parTrans" cxnId="{79A64692-7C8D-4E7F-8E5D-F7E038D26A09}">
      <dgm:prSet/>
      <dgm:spPr/>
      <dgm:t>
        <a:bodyPr/>
        <a:lstStyle/>
        <a:p>
          <a:endParaRPr lang="ru-RU"/>
        </a:p>
      </dgm:t>
    </dgm:pt>
    <dgm:pt modelId="{ABE616C0-E56B-4C97-A1DB-BB2393EF16B5}" type="sibTrans" cxnId="{79A64692-7C8D-4E7F-8E5D-F7E038D26A09}">
      <dgm:prSet/>
      <dgm:spPr/>
      <dgm:t>
        <a:bodyPr/>
        <a:lstStyle/>
        <a:p>
          <a:endParaRPr lang="ru-RU"/>
        </a:p>
      </dgm:t>
    </dgm:pt>
    <dgm:pt modelId="{748D8280-3E7A-43D6-AE37-081DFC343968}" type="pres">
      <dgm:prSet presAssocID="{31819254-4073-45CA-AA48-D94D021419B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08B60A-9748-4EF8-AEFD-6D434A6AB7E8}" type="pres">
      <dgm:prSet presAssocID="{E09DE62F-7BD9-48BE-88F8-D969E138A244}" presName="root" presStyleCnt="0"/>
      <dgm:spPr/>
    </dgm:pt>
    <dgm:pt modelId="{59222017-803A-47E4-8BA1-7B6DF01A8758}" type="pres">
      <dgm:prSet presAssocID="{E09DE62F-7BD9-48BE-88F8-D969E138A244}" presName="rootComposite" presStyleCnt="0"/>
      <dgm:spPr/>
    </dgm:pt>
    <dgm:pt modelId="{95F778C8-944D-4188-880C-E7D487287E0E}" type="pres">
      <dgm:prSet presAssocID="{E09DE62F-7BD9-48BE-88F8-D969E138A244}" presName="rootText" presStyleLbl="node1" presStyleIdx="0" presStyleCnt="2" custScaleX="549570"/>
      <dgm:spPr/>
      <dgm:t>
        <a:bodyPr/>
        <a:lstStyle/>
        <a:p>
          <a:endParaRPr lang="ru-RU"/>
        </a:p>
      </dgm:t>
    </dgm:pt>
    <dgm:pt modelId="{3A00D54B-DE21-4707-A918-927EF8DC96AB}" type="pres">
      <dgm:prSet presAssocID="{E09DE62F-7BD9-48BE-88F8-D969E138A244}" presName="rootConnector" presStyleLbl="node1" presStyleIdx="0" presStyleCnt="2"/>
      <dgm:spPr/>
      <dgm:t>
        <a:bodyPr/>
        <a:lstStyle/>
        <a:p>
          <a:endParaRPr lang="ru-RU"/>
        </a:p>
      </dgm:t>
    </dgm:pt>
    <dgm:pt modelId="{03602FB1-27E3-4461-B837-86C48753D0F8}" type="pres">
      <dgm:prSet presAssocID="{E09DE62F-7BD9-48BE-88F8-D969E138A244}" presName="childShape" presStyleCnt="0"/>
      <dgm:spPr/>
    </dgm:pt>
    <dgm:pt modelId="{9FBA313F-C1F4-4D0C-AF19-6987FF397065}" type="pres">
      <dgm:prSet presAssocID="{71B3AE64-0350-4888-8B9F-97D18275B860}" presName="Name13" presStyleLbl="parChTrans1D2" presStyleIdx="0" presStyleCnt="10"/>
      <dgm:spPr/>
      <dgm:t>
        <a:bodyPr/>
        <a:lstStyle/>
        <a:p>
          <a:endParaRPr lang="ru-RU"/>
        </a:p>
      </dgm:t>
    </dgm:pt>
    <dgm:pt modelId="{FD3C9F76-13B6-45A5-AC6C-6B462DBB77BD}" type="pres">
      <dgm:prSet presAssocID="{07B43C9C-340D-445A-B909-E861D7A9A24A}" presName="childText" presStyleLbl="bgAcc1" presStyleIdx="0" presStyleCnt="10" custScaleX="5959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5B908-D0E3-4947-A5CB-E664EC4467D3}" type="pres">
      <dgm:prSet presAssocID="{E3910023-4CAB-4B02-A82A-28C51C50484F}" presName="Name13" presStyleLbl="parChTrans1D2" presStyleIdx="1" presStyleCnt="10"/>
      <dgm:spPr/>
      <dgm:t>
        <a:bodyPr/>
        <a:lstStyle/>
        <a:p>
          <a:endParaRPr lang="ru-RU"/>
        </a:p>
      </dgm:t>
    </dgm:pt>
    <dgm:pt modelId="{7D055517-1351-4BA2-8B12-8A8CBD4C169C}" type="pres">
      <dgm:prSet presAssocID="{D7DF283F-9172-4B5A-8750-BE315DCC5314}" presName="childText" presStyleLbl="bgAcc1" presStyleIdx="1" presStyleCnt="10" custScaleX="576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9B77FF-DB9F-4EEF-99F1-D2B19E47B5B3}" type="pres">
      <dgm:prSet presAssocID="{F149EFA1-1A44-4FC6-9D6F-5CE972B62F8F}" presName="Name13" presStyleLbl="parChTrans1D2" presStyleIdx="2" presStyleCnt="10"/>
      <dgm:spPr/>
      <dgm:t>
        <a:bodyPr/>
        <a:lstStyle/>
        <a:p>
          <a:endParaRPr lang="ru-RU"/>
        </a:p>
      </dgm:t>
    </dgm:pt>
    <dgm:pt modelId="{7AE36586-F97C-461B-A469-2A3A596C1655}" type="pres">
      <dgm:prSet presAssocID="{0A9B57C0-4470-431C-B469-5A70DDCE9AA1}" presName="childText" presStyleLbl="bgAcc1" presStyleIdx="2" presStyleCnt="10" custScaleX="581908" custLinFactNeighborX="-2288" custLinFactNeighborY="-24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8CFA92-38D1-4C13-B905-3B7CA541D063}" type="pres">
      <dgm:prSet presAssocID="{00F131BB-C2B5-49B6-8D71-37397C385946}" presName="Name13" presStyleLbl="parChTrans1D2" presStyleIdx="3" presStyleCnt="10"/>
      <dgm:spPr/>
      <dgm:t>
        <a:bodyPr/>
        <a:lstStyle/>
        <a:p>
          <a:endParaRPr lang="ru-RU"/>
        </a:p>
      </dgm:t>
    </dgm:pt>
    <dgm:pt modelId="{1BD41469-AA0D-46BF-82C1-4AF5F41B4CC7}" type="pres">
      <dgm:prSet presAssocID="{4299C92E-9861-4BFE-A058-C56DD35E40B4}" presName="childText" presStyleLbl="bgAcc1" presStyleIdx="3" presStyleCnt="10" custScaleX="5767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0C25EA-9910-4832-8657-23D1CBF74ADE}" type="pres">
      <dgm:prSet presAssocID="{055E3D6E-E27F-410D-9F61-751830924593}" presName="Name13" presStyleLbl="parChTrans1D2" presStyleIdx="4" presStyleCnt="10"/>
      <dgm:spPr/>
      <dgm:t>
        <a:bodyPr/>
        <a:lstStyle/>
        <a:p>
          <a:endParaRPr lang="ru-RU"/>
        </a:p>
      </dgm:t>
    </dgm:pt>
    <dgm:pt modelId="{2E2BCF31-0AF3-4F85-A203-6F9F602F10DF}" type="pres">
      <dgm:prSet presAssocID="{9F44C527-EA5C-4A02-9096-72F48844120F}" presName="childText" presStyleLbl="bgAcc1" presStyleIdx="4" presStyleCnt="10" custScaleX="575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B5C907-15BC-4482-8BE6-FF68514C6AC3}" type="pres">
      <dgm:prSet presAssocID="{B1EB9C76-BF38-4228-8569-1CF38B0A2DC5}" presName="root" presStyleCnt="0"/>
      <dgm:spPr/>
    </dgm:pt>
    <dgm:pt modelId="{5185EB15-4BDF-47F3-85A8-32B821D1A619}" type="pres">
      <dgm:prSet presAssocID="{B1EB9C76-BF38-4228-8569-1CF38B0A2DC5}" presName="rootComposite" presStyleCnt="0"/>
      <dgm:spPr/>
    </dgm:pt>
    <dgm:pt modelId="{902F8140-FFEE-4CCA-91DD-52CF5E131C7E}" type="pres">
      <dgm:prSet presAssocID="{B1EB9C76-BF38-4228-8569-1CF38B0A2DC5}" presName="rootText" presStyleLbl="node1" presStyleIdx="1" presStyleCnt="2" custScaleX="706727"/>
      <dgm:spPr/>
      <dgm:t>
        <a:bodyPr/>
        <a:lstStyle/>
        <a:p>
          <a:endParaRPr lang="ru-RU"/>
        </a:p>
      </dgm:t>
    </dgm:pt>
    <dgm:pt modelId="{3F574CF7-6463-4134-980E-06E2B62E244B}" type="pres">
      <dgm:prSet presAssocID="{B1EB9C76-BF38-4228-8569-1CF38B0A2DC5}" presName="rootConnector" presStyleLbl="node1" presStyleIdx="1" presStyleCnt="2"/>
      <dgm:spPr/>
      <dgm:t>
        <a:bodyPr/>
        <a:lstStyle/>
        <a:p>
          <a:endParaRPr lang="ru-RU"/>
        </a:p>
      </dgm:t>
    </dgm:pt>
    <dgm:pt modelId="{57037308-F11A-4929-B6D8-76A30C039264}" type="pres">
      <dgm:prSet presAssocID="{B1EB9C76-BF38-4228-8569-1CF38B0A2DC5}" presName="childShape" presStyleCnt="0"/>
      <dgm:spPr/>
    </dgm:pt>
    <dgm:pt modelId="{9DF49E6F-5725-44B5-B0FD-2C446775C1DA}" type="pres">
      <dgm:prSet presAssocID="{4FA7E7F7-7BBA-428B-8808-41C5778D6558}" presName="Name13" presStyleLbl="parChTrans1D2" presStyleIdx="5" presStyleCnt="10"/>
      <dgm:spPr/>
      <dgm:t>
        <a:bodyPr/>
        <a:lstStyle/>
        <a:p>
          <a:endParaRPr lang="ru-RU"/>
        </a:p>
      </dgm:t>
    </dgm:pt>
    <dgm:pt modelId="{1BBE82EC-F79B-4600-AF36-6C48025519D7}" type="pres">
      <dgm:prSet presAssocID="{C22B072D-3D50-4AFD-BC8A-682A2268205E}" presName="childText" presStyleLbl="bgAcc1" presStyleIdx="5" presStyleCnt="10" custScaleX="5900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1CC62-D532-4276-AFF2-122E08294129}" type="pres">
      <dgm:prSet presAssocID="{FCF2CCEB-80E7-4A02-B13E-5BA7916ED995}" presName="Name13" presStyleLbl="parChTrans1D2" presStyleIdx="6" presStyleCnt="10"/>
      <dgm:spPr/>
      <dgm:t>
        <a:bodyPr/>
        <a:lstStyle/>
        <a:p>
          <a:endParaRPr lang="ru-RU"/>
        </a:p>
      </dgm:t>
    </dgm:pt>
    <dgm:pt modelId="{D31CFD53-E4BC-4EFD-93F8-47D15FE92EC2}" type="pres">
      <dgm:prSet presAssocID="{721A12CC-6C53-40E5-BD40-E20769EC01F3}" presName="childText" presStyleLbl="bgAcc1" presStyleIdx="6" presStyleCnt="10" custScaleX="5862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40D716-D891-4495-BE76-6D71EC0963CD}" type="pres">
      <dgm:prSet presAssocID="{1D5AABD1-7905-408E-8A45-4BA5CA49A06C}" presName="Name13" presStyleLbl="parChTrans1D2" presStyleIdx="7" presStyleCnt="10"/>
      <dgm:spPr/>
      <dgm:t>
        <a:bodyPr/>
        <a:lstStyle/>
        <a:p>
          <a:endParaRPr lang="ru-RU"/>
        </a:p>
      </dgm:t>
    </dgm:pt>
    <dgm:pt modelId="{9E3ADBDA-31D2-4717-BCFF-043399CB1AA4}" type="pres">
      <dgm:prSet presAssocID="{06B4D593-2819-40B2-81CE-D46BFB959195}" presName="childText" presStyleLbl="bgAcc1" presStyleIdx="7" presStyleCnt="10" custScaleX="5862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87E1DC-2F11-4C5F-BF9B-FB630210BCF9}" type="pres">
      <dgm:prSet presAssocID="{341D0560-10B7-4990-8AC1-D6D7A12C46AD}" presName="Name13" presStyleLbl="parChTrans1D2" presStyleIdx="8" presStyleCnt="10"/>
      <dgm:spPr/>
      <dgm:t>
        <a:bodyPr/>
        <a:lstStyle/>
        <a:p>
          <a:endParaRPr lang="ru-RU"/>
        </a:p>
      </dgm:t>
    </dgm:pt>
    <dgm:pt modelId="{A1635E70-B3E6-4678-903E-34B1BAE84990}" type="pres">
      <dgm:prSet presAssocID="{6570DC42-335E-4A90-A779-5E3FBEEF0960}" presName="childText" presStyleLbl="bgAcc1" presStyleIdx="8" presStyleCnt="10" custScaleX="580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458A46-03C7-4298-9D65-32BE653F7F9B}" type="pres">
      <dgm:prSet presAssocID="{937FBD44-001E-4D31-8A5A-C613A4D3C2FA}" presName="Name13" presStyleLbl="parChTrans1D2" presStyleIdx="9" presStyleCnt="10"/>
      <dgm:spPr/>
      <dgm:t>
        <a:bodyPr/>
        <a:lstStyle/>
        <a:p>
          <a:endParaRPr lang="ru-RU"/>
        </a:p>
      </dgm:t>
    </dgm:pt>
    <dgm:pt modelId="{6C965C6E-B045-4C4A-B819-A6B84F575ADC}" type="pres">
      <dgm:prSet presAssocID="{A9A52F61-8334-43B2-BFB9-5EF8A227E5C2}" presName="childText" presStyleLbl="bgAcc1" presStyleIdx="9" presStyleCnt="10" custScaleX="580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C05E35-2D03-4D0A-B818-946904B02196}" type="presOf" srcId="{E09DE62F-7BD9-48BE-88F8-D969E138A244}" destId="{95F778C8-944D-4188-880C-E7D487287E0E}" srcOrd="0" destOrd="0" presId="urn:microsoft.com/office/officeart/2005/8/layout/hierarchy3"/>
    <dgm:cxn modelId="{BDFB2A59-4CCD-456E-8DF4-1184273DFB9E}" type="presOf" srcId="{07B43C9C-340D-445A-B909-E861D7A9A24A}" destId="{FD3C9F76-13B6-45A5-AC6C-6B462DBB77BD}" srcOrd="0" destOrd="0" presId="urn:microsoft.com/office/officeart/2005/8/layout/hierarchy3"/>
    <dgm:cxn modelId="{AA9ED6FE-AF87-4582-91D3-268FD3C07014}" srcId="{31819254-4073-45CA-AA48-D94D021419B2}" destId="{B1EB9C76-BF38-4228-8569-1CF38B0A2DC5}" srcOrd="1" destOrd="0" parTransId="{8930DBEF-8CA0-408B-A1EE-CE4A7EB6FE45}" sibTransId="{7A824553-A9BA-4521-A0B0-6D827CC9364F}"/>
    <dgm:cxn modelId="{4AEAA730-B7FE-4473-B6B0-C380A67685AF}" type="presOf" srcId="{FCF2CCEB-80E7-4A02-B13E-5BA7916ED995}" destId="{22D1CC62-D532-4276-AFF2-122E08294129}" srcOrd="0" destOrd="0" presId="urn:microsoft.com/office/officeart/2005/8/layout/hierarchy3"/>
    <dgm:cxn modelId="{4D7EBD09-098F-4582-B3F4-AEFF8B2C7E14}" type="presOf" srcId="{00F131BB-C2B5-49B6-8D71-37397C385946}" destId="{618CFA92-38D1-4C13-B905-3B7CA541D063}" srcOrd="0" destOrd="0" presId="urn:microsoft.com/office/officeart/2005/8/layout/hierarchy3"/>
    <dgm:cxn modelId="{7F5DA7ED-0654-4090-B455-E2CA735DD8EC}" type="presOf" srcId="{0A9B57C0-4470-431C-B469-5A70DDCE9AA1}" destId="{7AE36586-F97C-461B-A469-2A3A596C1655}" srcOrd="0" destOrd="0" presId="urn:microsoft.com/office/officeart/2005/8/layout/hierarchy3"/>
    <dgm:cxn modelId="{D23F7A24-8F91-4F07-9533-FCAB5C0CC1A3}" srcId="{E09DE62F-7BD9-48BE-88F8-D969E138A244}" destId="{07B43C9C-340D-445A-B909-E861D7A9A24A}" srcOrd="0" destOrd="0" parTransId="{71B3AE64-0350-4888-8B9F-97D18275B860}" sibTransId="{61C9F7E4-3C23-4B39-9C63-9F8BC282D4B0}"/>
    <dgm:cxn modelId="{B3AD7400-6452-4E21-B4DF-FA0A99A011FB}" type="presOf" srcId="{4FA7E7F7-7BBA-428B-8808-41C5778D6558}" destId="{9DF49E6F-5725-44B5-B0FD-2C446775C1DA}" srcOrd="0" destOrd="0" presId="urn:microsoft.com/office/officeart/2005/8/layout/hierarchy3"/>
    <dgm:cxn modelId="{1688A1CB-26F6-43A4-BF5D-2E6299392F95}" type="presOf" srcId="{E3910023-4CAB-4B02-A82A-28C51C50484F}" destId="{8EB5B908-D0E3-4947-A5CB-E664EC4467D3}" srcOrd="0" destOrd="0" presId="urn:microsoft.com/office/officeart/2005/8/layout/hierarchy3"/>
    <dgm:cxn modelId="{E721744B-5F81-402F-A6AE-1DF6EC4C6635}" type="presOf" srcId="{D7DF283F-9172-4B5A-8750-BE315DCC5314}" destId="{7D055517-1351-4BA2-8B12-8A8CBD4C169C}" srcOrd="0" destOrd="0" presId="urn:microsoft.com/office/officeart/2005/8/layout/hierarchy3"/>
    <dgm:cxn modelId="{D6872AE9-F7A6-4489-A011-977001657FEB}" type="presOf" srcId="{A9A52F61-8334-43B2-BFB9-5EF8A227E5C2}" destId="{6C965C6E-B045-4C4A-B819-A6B84F575ADC}" srcOrd="0" destOrd="0" presId="urn:microsoft.com/office/officeart/2005/8/layout/hierarchy3"/>
    <dgm:cxn modelId="{79A64692-7C8D-4E7F-8E5D-F7E038D26A09}" srcId="{B1EB9C76-BF38-4228-8569-1CF38B0A2DC5}" destId="{A9A52F61-8334-43B2-BFB9-5EF8A227E5C2}" srcOrd="4" destOrd="0" parTransId="{937FBD44-001E-4D31-8A5A-C613A4D3C2FA}" sibTransId="{ABE616C0-E56B-4C97-A1DB-BB2393EF16B5}"/>
    <dgm:cxn modelId="{7CD764A6-F9AA-42CA-A01F-789991E5BC94}" type="presOf" srcId="{6570DC42-335E-4A90-A779-5E3FBEEF0960}" destId="{A1635E70-B3E6-4678-903E-34B1BAE84990}" srcOrd="0" destOrd="0" presId="urn:microsoft.com/office/officeart/2005/8/layout/hierarchy3"/>
    <dgm:cxn modelId="{57EA363F-A63C-4A18-BF6E-213BF273E0FC}" type="presOf" srcId="{06B4D593-2819-40B2-81CE-D46BFB959195}" destId="{9E3ADBDA-31D2-4717-BCFF-043399CB1AA4}" srcOrd="0" destOrd="0" presId="urn:microsoft.com/office/officeart/2005/8/layout/hierarchy3"/>
    <dgm:cxn modelId="{F363D473-A675-4CED-BFFF-F1CE69B84CD9}" type="presOf" srcId="{C22B072D-3D50-4AFD-BC8A-682A2268205E}" destId="{1BBE82EC-F79B-4600-AF36-6C48025519D7}" srcOrd="0" destOrd="0" presId="urn:microsoft.com/office/officeart/2005/8/layout/hierarchy3"/>
    <dgm:cxn modelId="{E744407F-2790-4C3C-BC10-962765C43181}" type="presOf" srcId="{E09DE62F-7BD9-48BE-88F8-D969E138A244}" destId="{3A00D54B-DE21-4707-A918-927EF8DC96AB}" srcOrd="1" destOrd="0" presId="urn:microsoft.com/office/officeart/2005/8/layout/hierarchy3"/>
    <dgm:cxn modelId="{BF7E507F-FA0D-4AB9-ADA9-7A37E754A942}" srcId="{B1EB9C76-BF38-4228-8569-1CF38B0A2DC5}" destId="{6570DC42-335E-4A90-A779-5E3FBEEF0960}" srcOrd="3" destOrd="0" parTransId="{341D0560-10B7-4990-8AC1-D6D7A12C46AD}" sibTransId="{7F10B554-AB23-4517-9E25-039EEBD32DC6}"/>
    <dgm:cxn modelId="{809A08BC-C5EC-4A52-81C3-97058F367E2C}" type="presOf" srcId="{31819254-4073-45CA-AA48-D94D021419B2}" destId="{748D8280-3E7A-43D6-AE37-081DFC343968}" srcOrd="0" destOrd="0" presId="urn:microsoft.com/office/officeart/2005/8/layout/hierarchy3"/>
    <dgm:cxn modelId="{C3A47BED-115D-49D9-BC37-62872772EB71}" srcId="{B1EB9C76-BF38-4228-8569-1CF38B0A2DC5}" destId="{C22B072D-3D50-4AFD-BC8A-682A2268205E}" srcOrd="0" destOrd="0" parTransId="{4FA7E7F7-7BBA-428B-8808-41C5778D6558}" sibTransId="{6735F906-A811-4704-8137-C3C6DA5A7AC4}"/>
    <dgm:cxn modelId="{9D3B5695-64F9-454C-8BEC-F946CD7453E2}" srcId="{31819254-4073-45CA-AA48-D94D021419B2}" destId="{E09DE62F-7BD9-48BE-88F8-D969E138A244}" srcOrd="0" destOrd="0" parTransId="{27FBD9F2-9C8A-4A70-B99F-168210AE803E}" sibTransId="{B12CAA62-71C2-42A5-9D39-9BB9313301AD}"/>
    <dgm:cxn modelId="{45080AEB-1D3D-412C-981D-704CC07D163A}" type="presOf" srcId="{F149EFA1-1A44-4FC6-9D6F-5CE972B62F8F}" destId="{EF9B77FF-DB9F-4EEF-99F1-D2B19E47B5B3}" srcOrd="0" destOrd="0" presId="urn:microsoft.com/office/officeart/2005/8/layout/hierarchy3"/>
    <dgm:cxn modelId="{494CA4DF-AE6A-448D-BB96-458BCBB44935}" type="presOf" srcId="{937FBD44-001E-4D31-8A5A-C613A4D3C2FA}" destId="{9B458A46-03C7-4298-9D65-32BE653F7F9B}" srcOrd="0" destOrd="0" presId="urn:microsoft.com/office/officeart/2005/8/layout/hierarchy3"/>
    <dgm:cxn modelId="{9FBD8B42-01D0-43ED-BF96-D4EDCA067B67}" srcId="{E09DE62F-7BD9-48BE-88F8-D969E138A244}" destId="{9F44C527-EA5C-4A02-9096-72F48844120F}" srcOrd="4" destOrd="0" parTransId="{055E3D6E-E27F-410D-9F61-751830924593}" sibTransId="{BA5BAEE0-283C-4127-9EFC-5B79FC407E9F}"/>
    <dgm:cxn modelId="{EDFD3E48-6D4F-44E7-8AB7-137814650C8A}" srcId="{B1EB9C76-BF38-4228-8569-1CF38B0A2DC5}" destId="{06B4D593-2819-40B2-81CE-D46BFB959195}" srcOrd="2" destOrd="0" parTransId="{1D5AABD1-7905-408E-8A45-4BA5CA49A06C}" sibTransId="{80B608BF-BE04-4D02-9FF7-32CD4C4BB734}"/>
    <dgm:cxn modelId="{3349EA14-7FE4-4BBB-BD2E-3F89A5DCA233}" srcId="{B1EB9C76-BF38-4228-8569-1CF38B0A2DC5}" destId="{721A12CC-6C53-40E5-BD40-E20769EC01F3}" srcOrd="1" destOrd="0" parTransId="{FCF2CCEB-80E7-4A02-B13E-5BA7916ED995}" sibTransId="{F97125CA-CF8C-4049-B94B-179AC78EC637}"/>
    <dgm:cxn modelId="{3EBC6A72-61C6-4032-9855-8D9342A47CE7}" srcId="{E09DE62F-7BD9-48BE-88F8-D969E138A244}" destId="{0A9B57C0-4470-431C-B469-5A70DDCE9AA1}" srcOrd="2" destOrd="0" parTransId="{F149EFA1-1A44-4FC6-9D6F-5CE972B62F8F}" sibTransId="{65239F97-5C1D-4A6B-A6DE-03E62F223BCF}"/>
    <dgm:cxn modelId="{FF081254-D908-4150-BAA6-E87034A2022B}" type="presOf" srcId="{341D0560-10B7-4990-8AC1-D6D7A12C46AD}" destId="{3487E1DC-2F11-4C5F-BF9B-FB630210BCF9}" srcOrd="0" destOrd="0" presId="urn:microsoft.com/office/officeart/2005/8/layout/hierarchy3"/>
    <dgm:cxn modelId="{767EE427-6E31-41DB-B7F6-5470B850E9B0}" type="presOf" srcId="{1D5AABD1-7905-408E-8A45-4BA5CA49A06C}" destId="{1240D716-D891-4495-BE76-6D71EC0963CD}" srcOrd="0" destOrd="0" presId="urn:microsoft.com/office/officeart/2005/8/layout/hierarchy3"/>
    <dgm:cxn modelId="{3846AF6B-8CBF-4AAF-A130-5E8E1DB05051}" type="presOf" srcId="{055E3D6E-E27F-410D-9F61-751830924593}" destId="{0D0C25EA-9910-4832-8657-23D1CBF74ADE}" srcOrd="0" destOrd="0" presId="urn:microsoft.com/office/officeart/2005/8/layout/hierarchy3"/>
    <dgm:cxn modelId="{3EA86491-2E67-4129-9589-ECBBB1C3FEFE}" type="presOf" srcId="{9F44C527-EA5C-4A02-9096-72F48844120F}" destId="{2E2BCF31-0AF3-4F85-A203-6F9F602F10DF}" srcOrd="0" destOrd="0" presId="urn:microsoft.com/office/officeart/2005/8/layout/hierarchy3"/>
    <dgm:cxn modelId="{7CFE781D-A803-427A-B635-0B972BDDBB1A}" type="presOf" srcId="{4299C92E-9861-4BFE-A058-C56DD35E40B4}" destId="{1BD41469-AA0D-46BF-82C1-4AF5F41B4CC7}" srcOrd="0" destOrd="0" presId="urn:microsoft.com/office/officeart/2005/8/layout/hierarchy3"/>
    <dgm:cxn modelId="{E8B4266D-E217-4A4D-A95B-6F981B257CF6}" type="presOf" srcId="{B1EB9C76-BF38-4228-8569-1CF38B0A2DC5}" destId="{902F8140-FFEE-4CCA-91DD-52CF5E131C7E}" srcOrd="0" destOrd="0" presId="urn:microsoft.com/office/officeart/2005/8/layout/hierarchy3"/>
    <dgm:cxn modelId="{994C3806-7E6F-41FE-9620-5BC9F0C7DCAE}" type="presOf" srcId="{721A12CC-6C53-40E5-BD40-E20769EC01F3}" destId="{D31CFD53-E4BC-4EFD-93F8-47D15FE92EC2}" srcOrd="0" destOrd="0" presId="urn:microsoft.com/office/officeart/2005/8/layout/hierarchy3"/>
    <dgm:cxn modelId="{B783AC9E-A763-4526-BE19-2078F3451689}" type="presOf" srcId="{B1EB9C76-BF38-4228-8569-1CF38B0A2DC5}" destId="{3F574CF7-6463-4134-980E-06E2B62E244B}" srcOrd="1" destOrd="0" presId="urn:microsoft.com/office/officeart/2005/8/layout/hierarchy3"/>
    <dgm:cxn modelId="{EAE081EF-C2F5-48A8-A22B-3F71BBE32DA7}" srcId="{E09DE62F-7BD9-48BE-88F8-D969E138A244}" destId="{4299C92E-9861-4BFE-A058-C56DD35E40B4}" srcOrd="3" destOrd="0" parTransId="{00F131BB-C2B5-49B6-8D71-37397C385946}" sibTransId="{FDEA198F-F6B3-4BD5-80B4-678ADAFA3BBD}"/>
    <dgm:cxn modelId="{22063A21-D30E-42A7-A136-81CA966FCAE4}" type="presOf" srcId="{71B3AE64-0350-4888-8B9F-97D18275B860}" destId="{9FBA313F-C1F4-4D0C-AF19-6987FF397065}" srcOrd="0" destOrd="0" presId="urn:microsoft.com/office/officeart/2005/8/layout/hierarchy3"/>
    <dgm:cxn modelId="{714A65CC-501D-47E9-B39D-9CC097A3D7F6}" srcId="{E09DE62F-7BD9-48BE-88F8-D969E138A244}" destId="{D7DF283F-9172-4B5A-8750-BE315DCC5314}" srcOrd="1" destOrd="0" parTransId="{E3910023-4CAB-4B02-A82A-28C51C50484F}" sibTransId="{095A4C9E-34B6-4712-A7AA-C45E89B7B286}"/>
    <dgm:cxn modelId="{FE36CCAA-BB04-42A1-B9FC-C0D8DD5C4BA2}" type="presParOf" srcId="{748D8280-3E7A-43D6-AE37-081DFC343968}" destId="{BF08B60A-9748-4EF8-AEFD-6D434A6AB7E8}" srcOrd="0" destOrd="0" presId="urn:microsoft.com/office/officeart/2005/8/layout/hierarchy3"/>
    <dgm:cxn modelId="{7227FDEB-16D9-42F3-8D8F-532A8E6A2363}" type="presParOf" srcId="{BF08B60A-9748-4EF8-AEFD-6D434A6AB7E8}" destId="{59222017-803A-47E4-8BA1-7B6DF01A8758}" srcOrd="0" destOrd="0" presId="urn:microsoft.com/office/officeart/2005/8/layout/hierarchy3"/>
    <dgm:cxn modelId="{4550340B-435D-4520-B478-D1ECBD5EE179}" type="presParOf" srcId="{59222017-803A-47E4-8BA1-7B6DF01A8758}" destId="{95F778C8-944D-4188-880C-E7D487287E0E}" srcOrd="0" destOrd="0" presId="urn:microsoft.com/office/officeart/2005/8/layout/hierarchy3"/>
    <dgm:cxn modelId="{60BBF97E-A27A-4362-8CF7-40E2B4AC4768}" type="presParOf" srcId="{59222017-803A-47E4-8BA1-7B6DF01A8758}" destId="{3A00D54B-DE21-4707-A918-927EF8DC96AB}" srcOrd="1" destOrd="0" presId="urn:microsoft.com/office/officeart/2005/8/layout/hierarchy3"/>
    <dgm:cxn modelId="{ECC58112-B3AD-4702-B4D1-B540D206535D}" type="presParOf" srcId="{BF08B60A-9748-4EF8-AEFD-6D434A6AB7E8}" destId="{03602FB1-27E3-4461-B837-86C48753D0F8}" srcOrd="1" destOrd="0" presId="urn:microsoft.com/office/officeart/2005/8/layout/hierarchy3"/>
    <dgm:cxn modelId="{B859D32D-F3F4-45C9-8DEA-AEA9D66EF6B4}" type="presParOf" srcId="{03602FB1-27E3-4461-B837-86C48753D0F8}" destId="{9FBA313F-C1F4-4D0C-AF19-6987FF397065}" srcOrd="0" destOrd="0" presId="urn:microsoft.com/office/officeart/2005/8/layout/hierarchy3"/>
    <dgm:cxn modelId="{75042A09-55B5-48ED-B6EA-E92C7396EDFC}" type="presParOf" srcId="{03602FB1-27E3-4461-B837-86C48753D0F8}" destId="{FD3C9F76-13B6-45A5-AC6C-6B462DBB77BD}" srcOrd="1" destOrd="0" presId="urn:microsoft.com/office/officeart/2005/8/layout/hierarchy3"/>
    <dgm:cxn modelId="{7DDE586B-F329-49B4-9469-82C26268A527}" type="presParOf" srcId="{03602FB1-27E3-4461-B837-86C48753D0F8}" destId="{8EB5B908-D0E3-4947-A5CB-E664EC4467D3}" srcOrd="2" destOrd="0" presId="urn:microsoft.com/office/officeart/2005/8/layout/hierarchy3"/>
    <dgm:cxn modelId="{6CBC4F89-6234-4938-885B-C856A6734A08}" type="presParOf" srcId="{03602FB1-27E3-4461-B837-86C48753D0F8}" destId="{7D055517-1351-4BA2-8B12-8A8CBD4C169C}" srcOrd="3" destOrd="0" presId="urn:microsoft.com/office/officeart/2005/8/layout/hierarchy3"/>
    <dgm:cxn modelId="{A210922A-EBB7-4BA1-AA1E-5829892F6D2A}" type="presParOf" srcId="{03602FB1-27E3-4461-B837-86C48753D0F8}" destId="{EF9B77FF-DB9F-4EEF-99F1-D2B19E47B5B3}" srcOrd="4" destOrd="0" presId="urn:microsoft.com/office/officeart/2005/8/layout/hierarchy3"/>
    <dgm:cxn modelId="{E7744C60-8BF0-496B-B56D-28AF06DCAFF9}" type="presParOf" srcId="{03602FB1-27E3-4461-B837-86C48753D0F8}" destId="{7AE36586-F97C-461B-A469-2A3A596C1655}" srcOrd="5" destOrd="0" presId="urn:microsoft.com/office/officeart/2005/8/layout/hierarchy3"/>
    <dgm:cxn modelId="{A0FB20B5-DDC9-4A0F-985B-6E727A7C9DBC}" type="presParOf" srcId="{03602FB1-27E3-4461-B837-86C48753D0F8}" destId="{618CFA92-38D1-4C13-B905-3B7CA541D063}" srcOrd="6" destOrd="0" presId="urn:microsoft.com/office/officeart/2005/8/layout/hierarchy3"/>
    <dgm:cxn modelId="{676F5A8B-6924-42D7-9131-EEC3314F0DC8}" type="presParOf" srcId="{03602FB1-27E3-4461-B837-86C48753D0F8}" destId="{1BD41469-AA0D-46BF-82C1-4AF5F41B4CC7}" srcOrd="7" destOrd="0" presId="urn:microsoft.com/office/officeart/2005/8/layout/hierarchy3"/>
    <dgm:cxn modelId="{DDD09829-6CEF-40B7-9662-451D3621782F}" type="presParOf" srcId="{03602FB1-27E3-4461-B837-86C48753D0F8}" destId="{0D0C25EA-9910-4832-8657-23D1CBF74ADE}" srcOrd="8" destOrd="0" presId="urn:microsoft.com/office/officeart/2005/8/layout/hierarchy3"/>
    <dgm:cxn modelId="{ACC28EC3-9F17-4935-AF97-C341D12499DD}" type="presParOf" srcId="{03602FB1-27E3-4461-B837-86C48753D0F8}" destId="{2E2BCF31-0AF3-4F85-A203-6F9F602F10DF}" srcOrd="9" destOrd="0" presId="urn:microsoft.com/office/officeart/2005/8/layout/hierarchy3"/>
    <dgm:cxn modelId="{FD14B596-22F4-4F98-881B-29E603EF7195}" type="presParOf" srcId="{748D8280-3E7A-43D6-AE37-081DFC343968}" destId="{EAB5C907-15BC-4482-8BE6-FF68514C6AC3}" srcOrd="1" destOrd="0" presId="urn:microsoft.com/office/officeart/2005/8/layout/hierarchy3"/>
    <dgm:cxn modelId="{625C2E6A-D34A-42B0-9F27-4008CEDA9D6F}" type="presParOf" srcId="{EAB5C907-15BC-4482-8BE6-FF68514C6AC3}" destId="{5185EB15-4BDF-47F3-85A8-32B821D1A619}" srcOrd="0" destOrd="0" presId="urn:microsoft.com/office/officeart/2005/8/layout/hierarchy3"/>
    <dgm:cxn modelId="{1B5CC39C-3B8C-4600-B2A4-38E66F772F20}" type="presParOf" srcId="{5185EB15-4BDF-47F3-85A8-32B821D1A619}" destId="{902F8140-FFEE-4CCA-91DD-52CF5E131C7E}" srcOrd="0" destOrd="0" presId="urn:microsoft.com/office/officeart/2005/8/layout/hierarchy3"/>
    <dgm:cxn modelId="{08C17780-6D65-4F4F-9D6D-CF6EAA4A560D}" type="presParOf" srcId="{5185EB15-4BDF-47F3-85A8-32B821D1A619}" destId="{3F574CF7-6463-4134-980E-06E2B62E244B}" srcOrd="1" destOrd="0" presId="urn:microsoft.com/office/officeart/2005/8/layout/hierarchy3"/>
    <dgm:cxn modelId="{BE1D209C-DC63-4992-940A-36716FE7F2CE}" type="presParOf" srcId="{EAB5C907-15BC-4482-8BE6-FF68514C6AC3}" destId="{57037308-F11A-4929-B6D8-76A30C039264}" srcOrd="1" destOrd="0" presId="urn:microsoft.com/office/officeart/2005/8/layout/hierarchy3"/>
    <dgm:cxn modelId="{45DC4A31-51E1-4207-8751-8C5413752DBD}" type="presParOf" srcId="{57037308-F11A-4929-B6D8-76A30C039264}" destId="{9DF49E6F-5725-44B5-B0FD-2C446775C1DA}" srcOrd="0" destOrd="0" presId="urn:microsoft.com/office/officeart/2005/8/layout/hierarchy3"/>
    <dgm:cxn modelId="{1050BEE5-5964-4EDC-BE7A-AD46E71355A8}" type="presParOf" srcId="{57037308-F11A-4929-B6D8-76A30C039264}" destId="{1BBE82EC-F79B-4600-AF36-6C48025519D7}" srcOrd="1" destOrd="0" presId="urn:microsoft.com/office/officeart/2005/8/layout/hierarchy3"/>
    <dgm:cxn modelId="{9FAD6D8A-2235-4CCF-BCA3-FC80300A51DC}" type="presParOf" srcId="{57037308-F11A-4929-B6D8-76A30C039264}" destId="{22D1CC62-D532-4276-AFF2-122E08294129}" srcOrd="2" destOrd="0" presId="urn:microsoft.com/office/officeart/2005/8/layout/hierarchy3"/>
    <dgm:cxn modelId="{8FC4AD6A-CAA1-4E1B-8953-9BB0836E0A05}" type="presParOf" srcId="{57037308-F11A-4929-B6D8-76A30C039264}" destId="{D31CFD53-E4BC-4EFD-93F8-47D15FE92EC2}" srcOrd="3" destOrd="0" presId="urn:microsoft.com/office/officeart/2005/8/layout/hierarchy3"/>
    <dgm:cxn modelId="{53E975B8-6CC7-45AA-A54D-A18C746FA443}" type="presParOf" srcId="{57037308-F11A-4929-B6D8-76A30C039264}" destId="{1240D716-D891-4495-BE76-6D71EC0963CD}" srcOrd="4" destOrd="0" presId="urn:microsoft.com/office/officeart/2005/8/layout/hierarchy3"/>
    <dgm:cxn modelId="{1DAC6FB4-7D5F-4BE6-948B-4765D4C69EDB}" type="presParOf" srcId="{57037308-F11A-4929-B6D8-76A30C039264}" destId="{9E3ADBDA-31D2-4717-BCFF-043399CB1AA4}" srcOrd="5" destOrd="0" presId="urn:microsoft.com/office/officeart/2005/8/layout/hierarchy3"/>
    <dgm:cxn modelId="{7B9F8795-31DD-48B6-AB5F-277F1153285C}" type="presParOf" srcId="{57037308-F11A-4929-B6D8-76A30C039264}" destId="{3487E1DC-2F11-4C5F-BF9B-FB630210BCF9}" srcOrd="6" destOrd="0" presId="urn:microsoft.com/office/officeart/2005/8/layout/hierarchy3"/>
    <dgm:cxn modelId="{3B8A83A3-8944-4050-82DD-169E94353F01}" type="presParOf" srcId="{57037308-F11A-4929-B6D8-76A30C039264}" destId="{A1635E70-B3E6-4678-903E-34B1BAE84990}" srcOrd="7" destOrd="0" presId="urn:microsoft.com/office/officeart/2005/8/layout/hierarchy3"/>
    <dgm:cxn modelId="{E2D651FB-DD63-4FC2-A3E2-636470CF5223}" type="presParOf" srcId="{57037308-F11A-4929-B6D8-76A30C039264}" destId="{9B458A46-03C7-4298-9D65-32BE653F7F9B}" srcOrd="8" destOrd="0" presId="urn:microsoft.com/office/officeart/2005/8/layout/hierarchy3"/>
    <dgm:cxn modelId="{4F3F8503-7D25-4F78-88F8-39DC76D961FD}" type="presParOf" srcId="{57037308-F11A-4929-B6D8-76A30C039264}" destId="{6C965C6E-B045-4C4A-B819-A6B84F575ADC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A247E2-CF6C-49E4-8C20-D97810AFC77C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C8252-E316-4B02-A8D5-7588AC14CDD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Распределение обучающихся по группам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69ED8A3-ADD7-40E3-82B4-827B83BB034C}" type="parTrans" cxnId="{8CB859AA-5803-4591-9BDD-9D6BDE41C94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162A49D-9C60-4CAF-A508-D8158203C674}" type="sibTrans" cxnId="{8CB859AA-5803-4591-9BDD-9D6BDE41C94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27255CA-063C-4083-99B5-6B76F67174C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 минимальным  баллом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C619AAF-C215-4C4A-95EB-86EE4D6F8254}" type="parTrans" cxnId="{D3D534C1-5AD6-4E5E-8E33-A29FF3F997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34E6B5E-392D-4E6E-8FBE-4006123458B3}" type="sibTrans" cxnId="{D3D534C1-5AD6-4E5E-8E33-A29FF3F997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33F6B02-6730-4F84-950C-7DD9B8E3553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 максимальными (высокими ) баллами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F8EFE77-9C08-4100-B7D7-2BE7E727F014}" type="parTrans" cxnId="{FC74593C-C2E2-4802-98DA-B61C84CD3C5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165652C-413D-43C5-B0C3-C5DECEC02227}" type="sibTrans" cxnId="{FC74593C-C2E2-4802-98DA-B61C84CD3C5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632C18C-6AA0-4F2A-A5F3-0F59F14A4FC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Анализ типичных ошибок в разрезе классов по кодификатору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9E29C6C0-AF8D-4EBD-A369-38477A1FAB8D}" type="parTrans" cxnId="{ECB0C069-5E60-4CE8-AB7E-0DF3FA3F5E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B8A647B-004A-4605-9D66-4CF252CD28A1}" type="sibTrans" cxnId="{ECB0C069-5E60-4CE8-AB7E-0DF3FA3F5E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6A737E7-4941-4724-8DF1-E7665E53EAE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Расписать умение, проверяемое каждым заданием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D571ABE-580E-4F14-A2DB-514134BF4683}" type="parTrans" cxnId="{64BF1DA7-B4CC-49E8-915D-434124B48FC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AD88FBB-6ACA-4098-92F9-2CE6DB979E50}" type="sibTrans" cxnId="{64BF1DA7-B4CC-49E8-915D-434124B48FC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BD8FA04-5E24-48CB-8F64-FD372F100F5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проблем в преподавании у учителей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761B98A-5715-4BB3-8709-0FF65233113B}" type="parTrans" cxnId="{CA4136C0-920C-4F63-A3CF-492C6814A82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4EB578E-ED46-4971-AFA7-8D890F5F306B}" type="sibTrans" cxnId="{CA4136C0-920C-4F63-A3CF-492C6814A82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330B1F6-C8B8-4936-BC67-3F126E9ACD9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учителей, результаты обучающихся которых систематически самые низкие  (на разных работах)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9D9BCB6-7AB9-4053-8E7B-35324C053890}" type="parTrans" cxnId="{C68F3BB7-667C-49EB-88FE-A3923A3C569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53EE817-F466-4513-A716-F7E67D855085}" type="sibTrans" cxnId="{C68F3BB7-667C-49EB-88FE-A3923A3C569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683928-8758-4F0F-B42B-379719A351B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 пограничными баллами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34FEB83-E166-4E26-A3D7-FC88D7D29CDF}" type="parTrans" cxnId="{6D4A9B28-9F35-49AB-AB58-AC48995368D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357820F-00F0-4447-9A97-8323134A01A6}" type="sibTrans" cxnId="{6D4A9B28-9F35-49AB-AB58-AC48995368D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A4E8D6E-899C-454D-A181-AE5625BC2BB4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методических проблем  в разрезе каждого учителя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0FEDE05-4568-489E-A554-3EE48EA57C27}" type="parTrans" cxnId="{BBD4E4DE-9B5E-43CB-8BC3-99CCB9BF83B6}">
      <dgm:prSet/>
      <dgm:spPr/>
      <dgm:t>
        <a:bodyPr/>
        <a:lstStyle/>
        <a:p>
          <a:endParaRPr lang="ru-RU"/>
        </a:p>
      </dgm:t>
    </dgm:pt>
    <dgm:pt modelId="{583601AF-F34F-4679-B8BE-E03FB8744E60}" type="sibTrans" cxnId="{BBD4E4DE-9B5E-43CB-8BC3-99CCB9BF83B6}">
      <dgm:prSet/>
      <dgm:spPr/>
      <dgm:t>
        <a:bodyPr/>
        <a:lstStyle/>
        <a:p>
          <a:endParaRPr lang="ru-RU"/>
        </a:p>
      </dgm:t>
    </dgm:pt>
    <dgm:pt modelId="{004C57CA-DE85-49D8-A8DA-CBE3C82C0C20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предметных проблем в разрезе каждого учителя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DAC211A-38AB-4256-B999-F441B414EA34}" type="parTrans" cxnId="{DCD50A0D-1BC1-4549-B3A6-1B329BEF9471}">
      <dgm:prSet/>
      <dgm:spPr/>
      <dgm:t>
        <a:bodyPr/>
        <a:lstStyle/>
        <a:p>
          <a:endParaRPr lang="ru-RU"/>
        </a:p>
      </dgm:t>
    </dgm:pt>
    <dgm:pt modelId="{6AF574B7-44A6-4794-A1C4-B0690E1A0CFB}" type="sibTrans" cxnId="{DCD50A0D-1BC1-4549-B3A6-1B329BEF9471}">
      <dgm:prSet/>
      <dgm:spPr/>
      <dgm:t>
        <a:bodyPr/>
        <a:lstStyle/>
        <a:p>
          <a:endParaRPr lang="ru-RU"/>
        </a:p>
      </dgm:t>
    </dgm:pt>
    <dgm:pt modelId="{58894B90-8550-43C2-A56D-0BE77974235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Определить процент обучающихся, не справившихся и не приступивших к выполнению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9E77B9A-8D1C-42CB-8C74-456AF169B7B0}" type="parTrans" cxnId="{638D05D0-AFC0-430F-96AF-E640D8F3C52E}">
      <dgm:prSet/>
      <dgm:spPr/>
      <dgm:t>
        <a:bodyPr/>
        <a:lstStyle/>
        <a:p>
          <a:endParaRPr lang="ru-RU"/>
        </a:p>
      </dgm:t>
    </dgm:pt>
    <dgm:pt modelId="{580D5AAC-2622-41D6-81BC-E3D20DEB6511}" type="sibTrans" cxnId="{638D05D0-AFC0-430F-96AF-E640D8F3C52E}">
      <dgm:prSet/>
      <dgm:spPr/>
      <dgm:t>
        <a:bodyPr/>
        <a:lstStyle/>
        <a:p>
          <a:endParaRPr lang="ru-RU"/>
        </a:p>
      </dgm:t>
    </dgm:pt>
    <dgm:pt modelId="{C87EFF8E-5E26-4A94-889C-477C37D0C93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Определить причину  большого числа ошибок в каждом задании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B209471-2AD2-44BD-828E-C37A576F81A4}" type="parTrans" cxnId="{2002F59D-B808-49F0-A417-4036A462604C}">
      <dgm:prSet/>
      <dgm:spPr/>
      <dgm:t>
        <a:bodyPr/>
        <a:lstStyle/>
        <a:p>
          <a:endParaRPr lang="ru-RU"/>
        </a:p>
      </dgm:t>
    </dgm:pt>
    <dgm:pt modelId="{401F5D6F-082F-46B7-B435-16460AED3C8A}" type="sibTrans" cxnId="{2002F59D-B808-49F0-A417-4036A462604C}">
      <dgm:prSet/>
      <dgm:spPr/>
      <dgm:t>
        <a:bodyPr/>
        <a:lstStyle/>
        <a:p>
          <a:endParaRPr lang="ru-RU"/>
        </a:p>
      </dgm:t>
    </dgm:pt>
    <dgm:pt modelId="{7292E1AF-50CE-45C2-866D-09ED4291406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Обучающихся с низкими результатами по нескольким предметам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75E0725-E44E-4637-8B51-D34F1CE4AFE8}" type="parTrans" cxnId="{A689B79D-245B-4938-B0C6-3854A7F7CE26}">
      <dgm:prSet/>
      <dgm:spPr/>
      <dgm:t>
        <a:bodyPr/>
        <a:lstStyle/>
        <a:p>
          <a:endParaRPr lang="ru-RU"/>
        </a:p>
      </dgm:t>
    </dgm:pt>
    <dgm:pt modelId="{0B551763-F160-45E7-965F-5C73AEBA717C}" type="sibTrans" cxnId="{A689B79D-245B-4938-B0C6-3854A7F7CE26}">
      <dgm:prSet/>
      <dgm:spPr/>
      <dgm:t>
        <a:bodyPr/>
        <a:lstStyle/>
        <a:p>
          <a:endParaRPr lang="ru-RU"/>
        </a:p>
      </dgm:t>
    </dgm:pt>
    <dgm:pt modelId="{D8EB5E2B-42F3-455A-B92C-5BB2454E254E}" type="pres">
      <dgm:prSet presAssocID="{65A247E2-CF6C-49E4-8C20-D97810AFC77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43DBB2-570B-463C-8EA3-1D1753FDA479}" type="pres">
      <dgm:prSet presAssocID="{22DC8252-E316-4B02-A8D5-7588AC14CDD1}" presName="circle1" presStyleLbl="node1" presStyleIdx="0" presStyleCnt="3"/>
      <dgm:spPr>
        <a:solidFill>
          <a:schemeClr val="accent2">
            <a:lumMod val="75000"/>
          </a:schemeClr>
        </a:solidFill>
      </dgm:spPr>
    </dgm:pt>
    <dgm:pt modelId="{E6FC59B1-E527-48B5-AD88-A52B7F7D6252}" type="pres">
      <dgm:prSet presAssocID="{22DC8252-E316-4B02-A8D5-7588AC14CDD1}" presName="space" presStyleCnt="0"/>
      <dgm:spPr/>
    </dgm:pt>
    <dgm:pt modelId="{41620426-72D2-4859-90F0-AB4A3C18654A}" type="pres">
      <dgm:prSet presAssocID="{22DC8252-E316-4B02-A8D5-7588AC14CDD1}" presName="rect1" presStyleLbl="alignAcc1" presStyleIdx="0" presStyleCnt="3"/>
      <dgm:spPr/>
      <dgm:t>
        <a:bodyPr/>
        <a:lstStyle/>
        <a:p>
          <a:endParaRPr lang="ru-RU"/>
        </a:p>
      </dgm:t>
    </dgm:pt>
    <dgm:pt modelId="{C9265157-E43B-43ED-8E60-B7C34A964516}" type="pres">
      <dgm:prSet presAssocID="{B632C18C-6AA0-4F2A-A5F3-0F59F14A4FCA}" presName="vertSpace2" presStyleLbl="node1" presStyleIdx="0" presStyleCnt="3"/>
      <dgm:spPr/>
    </dgm:pt>
    <dgm:pt modelId="{CBDC3D9B-4B7B-4BDB-8DA7-EF9B6FA9A8F7}" type="pres">
      <dgm:prSet presAssocID="{B632C18C-6AA0-4F2A-A5F3-0F59F14A4FCA}" presName="circle2" presStyleLbl="node1" presStyleIdx="1" presStyleCnt="3"/>
      <dgm:spPr>
        <a:solidFill>
          <a:schemeClr val="accent6">
            <a:lumMod val="75000"/>
          </a:schemeClr>
        </a:solidFill>
      </dgm:spPr>
    </dgm:pt>
    <dgm:pt modelId="{36A02549-EC06-414C-A854-AB6A3BF182EA}" type="pres">
      <dgm:prSet presAssocID="{B632C18C-6AA0-4F2A-A5F3-0F59F14A4FCA}" presName="rect2" presStyleLbl="alignAcc1" presStyleIdx="1" presStyleCnt="3" custLinFactNeighborY="855"/>
      <dgm:spPr/>
      <dgm:t>
        <a:bodyPr/>
        <a:lstStyle/>
        <a:p>
          <a:endParaRPr lang="ru-RU"/>
        </a:p>
      </dgm:t>
    </dgm:pt>
    <dgm:pt modelId="{E1E5A708-8184-4670-872A-4EEBA67C6E76}" type="pres">
      <dgm:prSet presAssocID="{2BD8FA04-5E24-48CB-8F64-FD372F100F5B}" presName="vertSpace3" presStyleLbl="node1" presStyleIdx="1" presStyleCnt="3"/>
      <dgm:spPr/>
    </dgm:pt>
    <dgm:pt modelId="{DF9E6DCB-20A8-41F5-95AA-F07694C15E09}" type="pres">
      <dgm:prSet presAssocID="{2BD8FA04-5E24-48CB-8F64-FD372F100F5B}" presName="circle3" presStyleLbl="node1" presStyleIdx="2" presStyleCnt="3"/>
      <dgm:spPr/>
    </dgm:pt>
    <dgm:pt modelId="{E9939B2E-24C1-41FB-BFB2-5448C68E9A52}" type="pres">
      <dgm:prSet presAssocID="{2BD8FA04-5E24-48CB-8F64-FD372F100F5B}" presName="rect3" presStyleLbl="alignAcc1" presStyleIdx="2" presStyleCnt="3"/>
      <dgm:spPr/>
      <dgm:t>
        <a:bodyPr/>
        <a:lstStyle/>
        <a:p>
          <a:endParaRPr lang="ru-RU"/>
        </a:p>
      </dgm:t>
    </dgm:pt>
    <dgm:pt modelId="{36B4A4B3-E485-41EC-8249-04B94AE8330F}" type="pres">
      <dgm:prSet presAssocID="{22DC8252-E316-4B02-A8D5-7588AC14CDD1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F6FD90-62B1-4812-8FBE-FE9E9D6DC4A5}" type="pres">
      <dgm:prSet presAssocID="{22DC8252-E316-4B02-A8D5-7588AC14CDD1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C31499-CDF2-4781-B428-E16EA1D4FF19}" type="pres">
      <dgm:prSet presAssocID="{B632C18C-6AA0-4F2A-A5F3-0F59F14A4FCA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F6F0F-200A-49C6-B657-A882FA42479C}" type="pres">
      <dgm:prSet presAssocID="{B632C18C-6AA0-4F2A-A5F3-0F59F14A4FCA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FD532B-2E00-493A-AE1B-862263D9C571}" type="pres">
      <dgm:prSet presAssocID="{2BD8FA04-5E24-48CB-8F64-FD372F100F5B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D350A-7600-4DB7-B4C3-4BE81B759106}" type="pres">
      <dgm:prSet presAssocID="{2BD8FA04-5E24-48CB-8F64-FD372F100F5B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2B9AD4-1743-48C5-9FEC-6825A06CA5BA}" type="presOf" srcId="{46A737E7-4941-4724-8DF1-E7665E53EAE5}" destId="{0A3F6F0F-200A-49C6-B657-A882FA42479C}" srcOrd="0" destOrd="0" presId="urn:microsoft.com/office/officeart/2005/8/layout/target3"/>
    <dgm:cxn modelId="{B0AEE05C-9FED-435F-B71F-D7B7CB73A273}" type="presOf" srcId="{22DC8252-E316-4B02-A8D5-7588AC14CDD1}" destId="{41620426-72D2-4859-90F0-AB4A3C18654A}" srcOrd="0" destOrd="0" presId="urn:microsoft.com/office/officeart/2005/8/layout/target3"/>
    <dgm:cxn modelId="{C68F3BB7-667C-49EB-88FE-A3923A3C5698}" srcId="{2BD8FA04-5E24-48CB-8F64-FD372F100F5B}" destId="{3330B1F6-C8B8-4936-BC67-3F126E9ACD9B}" srcOrd="0" destOrd="0" parTransId="{29D9BCB6-7AB9-4053-8E7B-35324C053890}" sibTransId="{853EE817-F466-4513-A716-F7E67D855085}"/>
    <dgm:cxn modelId="{1045E566-9928-4F95-83B2-DB18AD1D2F91}" type="presOf" srcId="{22DC8252-E316-4B02-A8D5-7588AC14CDD1}" destId="{36B4A4B3-E485-41EC-8249-04B94AE8330F}" srcOrd="1" destOrd="0" presId="urn:microsoft.com/office/officeart/2005/8/layout/target3"/>
    <dgm:cxn modelId="{9D0F692E-AC8E-431F-9B98-C49CC27A0EF7}" type="presOf" srcId="{45683928-8758-4F0F-B42B-379719A351B2}" destId="{4DF6FD90-62B1-4812-8FBE-FE9E9D6DC4A5}" srcOrd="0" destOrd="1" presId="urn:microsoft.com/office/officeart/2005/8/layout/target3"/>
    <dgm:cxn modelId="{24F52D50-CFE8-4482-BC01-12A5CFBA0D68}" type="presOf" srcId="{CA4E8D6E-899C-454D-A181-AE5625BC2BB4}" destId="{70DD350A-7600-4DB7-B4C3-4BE81B759106}" srcOrd="0" destOrd="1" presId="urn:microsoft.com/office/officeart/2005/8/layout/target3"/>
    <dgm:cxn modelId="{CA4136C0-920C-4F63-A3CF-492C6814A826}" srcId="{65A247E2-CF6C-49E4-8C20-D97810AFC77C}" destId="{2BD8FA04-5E24-48CB-8F64-FD372F100F5B}" srcOrd="2" destOrd="0" parTransId="{C761B98A-5715-4BB3-8709-0FF65233113B}" sibTransId="{D4EB578E-ED46-4971-AFA7-8D890F5F306B}"/>
    <dgm:cxn modelId="{7D581222-486A-4960-A97C-0C74347CC478}" type="presOf" srcId="{65A247E2-CF6C-49E4-8C20-D97810AFC77C}" destId="{D8EB5E2B-42F3-455A-B92C-5BB2454E254E}" srcOrd="0" destOrd="0" presId="urn:microsoft.com/office/officeart/2005/8/layout/target3"/>
    <dgm:cxn modelId="{88BF9ACF-7BD3-40A2-8E91-E1524051169A}" type="presOf" srcId="{004C57CA-DE85-49D8-A8DA-CBE3C82C0C20}" destId="{70DD350A-7600-4DB7-B4C3-4BE81B759106}" srcOrd="0" destOrd="2" presId="urn:microsoft.com/office/officeart/2005/8/layout/target3"/>
    <dgm:cxn modelId="{CCCB45F0-0F4D-41B4-8D3D-E3582479CA3E}" type="presOf" srcId="{3330B1F6-C8B8-4936-BC67-3F126E9ACD9B}" destId="{70DD350A-7600-4DB7-B4C3-4BE81B759106}" srcOrd="0" destOrd="0" presId="urn:microsoft.com/office/officeart/2005/8/layout/target3"/>
    <dgm:cxn modelId="{A689B79D-245B-4938-B0C6-3854A7F7CE26}" srcId="{22DC8252-E316-4B02-A8D5-7588AC14CDD1}" destId="{7292E1AF-50CE-45C2-866D-09ED4291406C}" srcOrd="3" destOrd="0" parTransId="{475E0725-E44E-4637-8B51-D34F1CE4AFE8}" sibTransId="{0B551763-F160-45E7-965F-5C73AEBA717C}"/>
    <dgm:cxn modelId="{8CB859AA-5803-4591-9BDD-9D6BDE41C948}" srcId="{65A247E2-CF6C-49E4-8C20-D97810AFC77C}" destId="{22DC8252-E316-4B02-A8D5-7588AC14CDD1}" srcOrd="0" destOrd="0" parTransId="{469ED8A3-ADD7-40E3-82B4-827B83BB034C}" sibTransId="{E162A49D-9C60-4CAF-A508-D8158203C674}"/>
    <dgm:cxn modelId="{0E858A3B-0AC4-4082-9A42-473324810FF7}" type="presOf" srcId="{B632C18C-6AA0-4F2A-A5F3-0F59F14A4FCA}" destId="{FDC31499-CDF2-4781-B428-E16EA1D4FF19}" srcOrd="1" destOrd="0" presId="urn:microsoft.com/office/officeart/2005/8/layout/target3"/>
    <dgm:cxn modelId="{FC74593C-C2E2-4802-98DA-B61C84CD3C5C}" srcId="{22DC8252-E316-4B02-A8D5-7588AC14CDD1}" destId="{833F6B02-6730-4F84-950C-7DD9B8E3553C}" srcOrd="2" destOrd="0" parTransId="{7F8EFE77-9C08-4100-B7D7-2BE7E727F014}" sibTransId="{4165652C-413D-43C5-B0C3-C5DECEC02227}"/>
    <dgm:cxn modelId="{D3D534C1-5AD6-4E5E-8E33-A29FF3F99723}" srcId="{22DC8252-E316-4B02-A8D5-7588AC14CDD1}" destId="{327255CA-063C-4083-99B5-6B76F67174C5}" srcOrd="0" destOrd="0" parTransId="{6C619AAF-C215-4C4A-95EB-86EE4D6F8254}" sibTransId="{E34E6B5E-392D-4E6E-8FBE-4006123458B3}"/>
    <dgm:cxn modelId="{EC67909E-8F4F-428F-8C24-A821392B388F}" type="presOf" srcId="{833F6B02-6730-4F84-950C-7DD9B8E3553C}" destId="{4DF6FD90-62B1-4812-8FBE-FE9E9D6DC4A5}" srcOrd="0" destOrd="2" presId="urn:microsoft.com/office/officeart/2005/8/layout/target3"/>
    <dgm:cxn modelId="{6D4A9B28-9F35-49AB-AB58-AC48995368DE}" srcId="{22DC8252-E316-4B02-A8D5-7588AC14CDD1}" destId="{45683928-8758-4F0F-B42B-379719A351B2}" srcOrd="1" destOrd="0" parTransId="{334FEB83-E166-4E26-A3D7-FC88D7D29CDF}" sibTransId="{6357820F-00F0-4447-9A97-8323134A01A6}"/>
    <dgm:cxn modelId="{64BF1DA7-B4CC-49E8-915D-434124B48FC7}" srcId="{B632C18C-6AA0-4F2A-A5F3-0F59F14A4FCA}" destId="{46A737E7-4941-4724-8DF1-E7665E53EAE5}" srcOrd="0" destOrd="0" parTransId="{ED571ABE-580E-4F14-A2DB-514134BF4683}" sibTransId="{2AD88FBB-6ACA-4098-92F9-2CE6DB979E50}"/>
    <dgm:cxn modelId="{F5D8511C-40BA-4DF9-B064-DBDA42B9E807}" type="presOf" srcId="{C87EFF8E-5E26-4A94-889C-477C37D0C936}" destId="{0A3F6F0F-200A-49C6-B657-A882FA42479C}" srcOrd="0" destOrd="2" presId="urn:microsoft.com/office/officeart/2005/8/layout/target3"/>
    <dgm:cxn modelId="{8E2F44B7-6874-4D67-A02F-7B13F81854C6}" type="presOf" srcId="{2BD8FA04-5E24-48CB-8F64-FD372F100F5B}" destId="{E9939B2E-24C1-41FB-BFB2-5448C68E9A52}" srcOrd="0" destOrd="0" presId="urn:microsoft.com/office/officeart/2005/8/layout/target3"/>
    <dgm:cxn modelId="{638D05D0-AFC0-430F-96AF-E640D8F3C52E}" srcId="{B632C18C-6AA0-4F2A-A5F3-0F59F14A4FCA}" destId="{58894B90-8550-43C2-A56D-0BE779742352}" srcOrd="1" destOrd="0" parTransId="{59E77B9A-8D1C-42CB-8C74-456AF169B7B0}" sibTransId="{580D5AAC-2622-41D6-81BC-E3D20DEB6511}"/>
    <dgm:cxn modelId="{2002F59D-B808-49F0-A417-4036A462604C}" srcId="{B632C18C-6AA0-4F2A-A5F3-0F59F14A4FCA}" destId="{C87EFF8E-5E26-4A94-889C-477C37D0C936}" srcOrd="2" destOrd="0" parTransId="{AB209471-2AD2-44BD-828E-C37A576F81A4}" sibTransId="{401F5D6F-082F-46B7-B435-16460AED3C8A}"/>
    <dgm:cxn modelId="{1F82A16E-CF8E-4224-AE28-3B6506409F91}" type="presOf" srcId="{58894B90-8550-43C2-A56D-0BE779742352}" destId="{0A3F6F0F-200A-49C6-B657-A882FA42479C}" srcOrd="0" destOrd="1" presId="urn:microsoft.com/office/officeart/2005/8/layout/target3"/>
    <dgm:cxn modelId="{1C885963-B867-486E-A24F-A56020E0F691}" type="presOf" srcId="{327255CA-063C-4083-99B5-6B76F67174C5}" destId="{4DF6FD90-62B1-4812-8FBE-FE9E9D6DC4A5}" srcOrd="0" destOrd="0" presId="urn:microsoft.com/office/officeart/2005/8/layout/target3"/>
    <dgm:cxn modelId="{BBD4E4DE-9B5E-43CB-8BC3-99CCB9BF83B6}" srcId="{2BD8FA04-5E24-48CB-8F64-FD372F100F5B}" destId="{CA4E8D6E-899C-454D-A181-AE5625BC2BB4}" srcOrd="1" destOrd="0" parTransId="{C0FEDE05-4568-489E-A554-3EE48EA57C27}" sibTransId="{583601AF-F34F-4679-B8BE-E03FB8744E60}"/>
    <dgm:cxn modelId="{9CD9C6AC-73A1-4AF3-8220-E3657A9690B8}" type="presOf" srcId="{7292E1AF-50CE-45C2-866D-09ED4291406C}" destId="{4DF6FD90-62B1-4812-8FBE-FE9E9D6DC4A5}" srcOrd="0" destOrd="3" presId="urn:microsoft.com/office/officeart/2005/8/layout/target3"/>
    <dgm:cxn modelId="{DCD50A0D-1BC1-4549-B3A6-1B329BEF9471}" srcId="{2BD8FA04-5E24-48CB-8F64-FD372F100F5B}" destId="{004C57CA-DE85-49D8-A8DA-CBE3C82C0C20}" srcOrd="2" destOrd="0" parTransId="{CDAC211A-38AB-4256-B999-F441B414EA34}" sibTransId="{6AF574B7-44A6-4794-A1C4-B0690E1A0CFB}"/>
    <dgm:cxn modelId="{C2C420C9-F423-4065-812C-3CB56F93FDFF}" type="presOf" srcId="{2BD8FA04-5E24-48CB-8F64-FD372F100F5B}" destId="{F7FD532B-2E00-493A-AE1B-862263D9C571}" srcOrd="1" destOrd="0" presId="urn:microsoft.com/office/officeart/2005/8/layout/target3"/>
    <dgm:cxn modelId="{3F8593CC-A611-4160-9069-5F4B3B906217}" type="presOf" srcId="{B632C18C-6AA0-4F2A-A5F3-0F59F14A4FCA}" destId="{36A02549-EC06-414C-A854-AB6A3BF182EA}" srcOrd="0" destOrd="0" presId="urn:microsoft.com/office/officeart/2005/8/layout/target3"/>
    <dgm:cxn modelId="{ECB0C069-5E60-4CE8-AB7E-0DF3FA3F5EFE}" srcId="{65A247E2-CF6C-49E4-8C20-D97810AFC77C}" destId="{B632C18C-6AA0-4F2A-A5F3-0F59F14A4FCA}" srcOrd="1" destOrd="0" parTransId="{9E29C6C0-AF8D-4EBD-A369-38477A1FAB8D}" sibTransId="{BB8A647B-004A-4605-9D66-4CF252CD28A1}"/>
    <dgm:cxn modelId="{0C0902A8-2128-4C39-BB8B-B7B83EE5D76A}" type="presParOf" srcId="{D8EB5E2B-42F3-455A-B92C-5BB2454E254E}" destId="{5843DBB2-570B-463C-8EA3-1D1753FDA479}" srcOrd="0" destOrd="0" presId="urn:microsoft.com/office/officeart/2005/8/layout/target3"/>
    <dgm:cxn modelId="{0C2D1AA3-C056-421A-A4B6-998CB6137DA6}" type="presParOf" srcId="{D8EB5E2B-42F3-455A-B92C-5BB2454E254E}" destId="{E6FC59B1-E527-48B5-AD88-A52B7F7D6252}" srcOrd="1" destOrd="0" presId="urn:microsoft.com/office/officeart/2005/8/layout/target3"/>
    <dgm:cxn modelId="{2C3C0EE9-568D-4CFA-96CC-D31700BCF1F9}" type="presParOf" srcId="{D8EB5E2B-42F3-455A-B92C-5BB2454E254E}" destId="{41620426-72D2-4859-90F0-AB4A3C18654A}" srcOrd="2" destOrd="0" presId="urn:microsoft.com/office/officeart/2005/8/layout/target3"/>
    <dgm:cxn modelId="{10787519-BBE8-4E5A-A368-DBB5D8D3E6B1}" type="presParOf" srcId="{D8EB5E2B-42F3-455A-B92C-5BB2454E254E}" destId="{C9265157-E43B-43ED-8E60-B7C34A964516}" srcOrd="3" destOrd="0" presId="urn:microsoft.com/office/officeart/2005/8/layout/target3"/>
    <dgm:cxn modelId="{5C50AB38-2E77-46D4-87AF-797B21F4BF21}" type="presParOf" srcId="{D8EB5E2B-42F3-455A-B92C-5BB2454E254E}" destId="{CBDC3D9B-4B7B-4BDB-8DA7-EF9B6FA9A8F7}" srcOrd="4" destOrd="0" presId="urn:microsoft.com/office/officeart/2005/8/layout/target3"/>
    <dgm:cxn modelId="{EF3891D9-062E-4C5F-985D-C95E024DE4D3}" type="presParOf" srcId="{D8EB5E2B-42F3-455A-B92C-5BB2454E254E}" destId="{36A02549-EC06-414C-A854-AB6A3BF182EA}" srcOrd="5" destOrd="0" presId="urn:microsoft.com/office/officeart/2005/8/layout/target3"/>
    <dgm:cxn modelId="{7D2D7D31-0E46-49BF-B007-D150E94EB783}" type="presParOf" srcId="{D8EB5E2B-42F3-455A-B92C-5BB2454E254E}" destId="{E1E5A708-8184-4670-872A-4EEBA67C6E76}" srcOrd="6" destOrd="0" presId="urn:microsoft.com/office/officeart/2005/8/layout/target3"/>
    <dgm:cxn modelId="{E110B579-2773-4993-B5D2-D043F52F9D7E}" type="presParOf" srcId="{D8EB5E2B-42F3-455A-B92C-5BB2454E254E}" destId="{DF9E6DCB-20A8-41F5-95AA-F07694C15E09}" srcOrd="7" destOrd="0" presId="urn:microsoft.com/office/officeart/2005/8/layout/target3"/>
    <dgm:cxn modelId="{4C18CAFA-5A03-489A-8C37-CEE235E2A18F}" type="presParOf" srcId="{D8EB5E2B-42F3-455A-B92C-5BB2454E254E}" destId="{E9939B2E-24C1-41FB-BFB2-5448C68E9A52}" srcOrd="8" destOrd="0" presId="urn:microsoft.com/office/officeart/2005/8/layout/target3"/>
    <dgm:cxn modelId="{2B3703CD-7513-441B-BFE1-03E0854AED10}" type="presParOf" srcId="{D8EB5E2B-42F3-455A-B92C-5BB2454E254E}" destId="{36B4A4B3-E485-41EC-8249-04B94AE8330F}" srcOrd="9" destOrd="0" presId="urn:microsoft.com/office/officeart/2005/8/layout/target3"/>
    <dgm:cxn modelId="{950005A5-1929-4B69-AC94-768FFAC535CB}" type="presParOf" srcId="{D8EB5E2B-42F3-455A-B92C-5BB2454E254E}" destId="{4DF6FD90-62B1-4812-8FBE-FE9E9D6DC4A5}" srcOrd="10" destOrd="0" presId="urn:microsoft.com/office/officeart/2005/8/layout/target3"/>
    <dgm:cxn modelId="{E4137AC5-4472-4F22-940F-D666D24448CA}" type="presParOf" srcId="{D8EB5E2B-42F3-455A-B92C-5BB2454E254E}" destId="{FDC31499-CDF2-4781-B428-E16EA1D4FF19}" srcOrd="11" destOrd="0" presId="urn:microsoft.com/office/officeart/2005/8/layout/target3"/>
    <dgm:cxn modelId="{EAF270DE-BB22-476F-81FA-EEE9A9315D7F}" type="presParOf" srcId="{D8EB5E2B-42F3-455A-B92C-5BB2454E254E}" destId="{0A3F6F0F-200A-49C6-B657-A882FA42479C}" srcOrd="12" destOrd="0" presId="urn:microsoft.com/office/officeart/2005/8/layout/target3"/>
    <dgm:cxn modelId="{29F11AC6-E6DC-430E-95CD-6B98278CB742}" type="presParOf" srcId="{D8EB5E2B-42F3-455A-B92C-5BB2454E254E}" destId="{F7FD532B-2E00-493A-AE1B-862263D9C571}" srcOrd="13" destOrd="0" presId="urn:microsoft.com/office/officeart/2005/8/layout/target3"/>
    <dgm:cxn modelId="{439DC533-9325-4721-BDB5-816256C3A339}" type="presParOf" srcId="{D8EB5E2B-42F3-455A-B92C-5BB2454E254E}" destId="{70DD350A-7600-4DB7-B4C3-4BE81B759106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49BF54-7233-480A-BCBF-4C6EBC131980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D77CE7F6-2234-4BA9-9AB7-03815F070E3B}">
      <dgm:prSet custT="1"/>
      <dgm:spPr>
        <a:solidFill>
          <a:schemeClr val="bg2">
            <a:lumMod val="25000"/>
          </a:schemeClr>
        </a:solidFill>
      </dgm:spPr>
      <dgm:t>
        <a:bodyPr/>
        <a:lstStyle/>
        <a:p>
          <a:pPr algn="l"/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Основная часть документа (аналитический раздел)</a:t>
          </a:r>
        </a:p>
      </dgm:t>
    </dgm:pt>
    <dgm:pt modelId="{976E0725-D568-4A5D-858B-FEA4200650EB}" type="sibTrans" cxnId="{7F75483F-1E70-4ABD-9A93-A62FF3A224F4}">
      <dgm:prSet/>
      <dgm:spPr/>
      <dgm:t>
        <a:bodyPr/>
        <a:lstStyle/>
        <a:p>
          <a:pPr algn="l"/>
          <a:endParaRPr lang="ru-RU" sz="1800" b="1"/>
        </a:p>
      </dgm:t>
    </dgm:pt>
    <dgm:pt modelId="{CD3B55FC-CFAD-4673-8A96-7A659C9B92FB}" type="parTrans" cxnId="{7F75483F-1E70-4ABD-9A93-A62FF3A224F4}">
      <dgm:prSet/>
      <dgm:spPr/>
      <dgm:t>
        <a:bodyPr/>
        <a:lstStyle/>
        <a:p>
          <a:pPr algn="l"/>
          <a:endParaRPr lang="ru-RU" sz="1800" b="1"/>
        </a:p>
      </dgm:t>
    </dgm:pt>
    <dgm:pt modelId="{DD7FC31E-665C-4093-8B77-BD06CF14CCCA}" type="pres">
      <dgm:prSet presAssocID="{8749BF54-7233-480A-BCBF-4C6EBC131980}" presName="linearFlow" presStyleCnt="0">
        <dgm:presLayoutVars>
          <dgm:dir/>
          <dgm:resizeHandles val="exact"/>
        </dgm:presLayoutVars>
      </dgm:prSet>
      <dgm:spPr/>
    </dgm:pt>
    <dgm:pt modelId="{5C4E71B5-1E37-4532-A286-1F314E3576AA}" type="pres">
      <dgm:prSet presAssocID="{D77CE7F6-2234-4BA9-9AB7-03815F070E3B}" presName="composite" presStyleCnt="0"/>
      <dgm:spPr/>
    </dgm:pt>
    <dgm:pt modelId="{647B4D10-0F5D-446E-B1C5-01C597EC5D11}" type="pres">
      <dgm:prSet presAssocID="{D77CE7F6-2234-4BA9-9AB7-03815F070E3B}" presName="imgShp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3C6668D-235E-41BF-89D1-A5D05F3E64BB}" type="pres">
      <dgm:prSet presAssocID="{D77CE7F6-2234-4BA9-9AB7-03815F070E3B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B25536-1AAE-414B-850F-789670D821B4}" type="presOf" srcId="{8749BF54-7233-480A-BCBF-4C6EBC131980}" destId="{DD7FC31E-665C-4093-8B77-BD06CF14CCCA}" srcOrd="0" destOrd="0" presId="urn:microsoft.com/office/officeart/2005/8/layout/vList3"/>
    <dgm:cxn modelId="{42346853-BE23-467C-B346-5D77D2AEF700}" type="presOf" srcId="{D77CE7F6-2234-4BA9-9AB7-03815F070E3B}" destId="{D3C6668D-235E-41BF-89D1-A5D05F3E64BB}" srcOrd="0" destOrd="0" presId="urn:microsoft.com/office/officeart/2005/8/layout/vList3"/>
    <dgm:cxn modelId="{7F75483F-1E70-4ABD-9A93-A62FF3A224F4}" srcId="{8749BF54-7233-480A-BCBF-4C6EBC131980}" destId="{D77CE7F6-2234-4BA9-9AB7-03815F070E3B}" srcOrd="0" destOrd="0" parTransId="{CD3B55FC-CFAD-4673-8A96-7A659C9B92FB}" sibTransId="{976E0725-D568-4A5D-858B-FEA4200650EB}"/>
    <dgm:cxn modelId="{3429AE6F-30FF-4C93-9A21-7EDD6A7B0246}" type="presParOf" srcId="{DD7FC31E-665C-4093-8B77-BD06CF14CCCA}" destId="{5C4E71B5-1E37-4532-A286-1F314E3576AA}" srcOrd="0" destOrd="0" presId="urn:microsoft.com/office/officeart/2005/8/layout/vList3"/>
    <dgm:cxn modelId="{A1B5F8AE-1D9E-43C9-BE0D-590993EA20BE}" type="presParOf" srcId="{5C4E71B5-1E37-4532-A286-1F314E3576AA}" destId="{647B4D10-0F5D-446E-B1C5-01C597EC5D11}" srcOrd="0" destOrd="0" presId="urn:microsoft.com/office/officeart/2005/8/layout/vList3"/>
    <dgm:cxn modelId="{AB0D8337-6447-4DEC-92D4-C241B6D94AF7}" type="presParOf" srcId="{5C4E71B5-1E37-4532-A286-1F314E3576AA}" destId="{D3C6668D-235E-41BF-89D1-A5D05F3E64B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1819254-4073-45CA-AA48-D94D021419B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9DE62F-7BD9-48BE-88F8-D969E138A244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Общие сведения по школе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27FBD9F2-9C8A-4A70-B99F-168210AE803E}" type="parTrans" cxnId="{9D3B5695-64F9-454C-8BEC-F946CD7453E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B12CAA62-71C2-42A5-9D39-9BB9313301AD}" type="sibTrans" cxnId="{9D3B5695-64F9-454C-8BEC-F946CD7453E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7B43C9C-340D-445A-B909-E861D7A9A24A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1B3AE64-0350-4888-8B9F-97D18275B860}" type="parTrans" cxnId="{D23F7A24-8F91-4F07-9533-FCAB5C0CC1A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1C9F7E4-3C23-4B39-9C63-9F8BC282D4B0}" type="sibTrans" cxnId="{D23F7A24-8F91-4F07-9533-FCAB5C0CC1A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D7DF283F-9172-4B5A-8750-BE315DCC5314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3910023-4CAB-4B02-A82A-28C51C50484F}" type="parTrans" cxnId="{714A65CC-501D-47E9-B39D-9CC097A3D7F6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95A4C9E-34B6-4712-A7AA-C45E89B7B286}" type="sibTrans" cxnId="{714A65CC-501D-47E9-B39D-9CC097A3D7F6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B1EB9C76-BF38-4228-8569-1CF38B0A2DC5}">
      <dgm:prSet phldrT="[Текст]" custT="1"/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Общие сведения в разрезе классов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930DBEF-8CA0-408B-A1EE-CE4A7EB6FE45}" type="parTrans" cxnId="{AA9ED6FE-AF87-4582-91D3-268FD3C0701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A824553-A9BA-4521-A0B0-6D827CC9364F}" type="sibTrans" cxnId="{AA9ED6FE-AF87-4582-91D3-268FD3C07014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C22B072D-3D50-4AFD-BC8A-682A2268205E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FA7E7F7-7BBA-428B-8808-41C5778D6558}" type="parTrans" cxnId="{C3A47BED-115D-49D9-BC37-62872772EB7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735F906-A811-4704-8137-C3C6DA5A7AC4}" type="sibTrans" cxnId="{C3A47BED-115D-49D9-BC37-62872772EB7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6B4D593-2819-40B2-81CE-D46BFB959195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1D5AABD1-7905-408E-8A45-4BA5CA49A06C}" type="parTrans" cxnId="{EDFD3E48-6D4F-44E7-8AB7-137814650C8A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80B608BF-BE04-4D02-9FF7-32CD4C4BB734}" type="sibTrans" cxnId="{EDFD3E48-6D4F-44E7-8AB7-137814650C8A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A9B57C0-4470-431C-B469-5A70DDCE9AA1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149EFA1-1A44-4FC6-9D6F-5CE972B62F8F}" type="parTrans" cxnId="{3EBC6A72-61C6-4032-9855-8D9342A47CE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5239F97-5C1D-4A6B-A6DE-03E62F223BCF}" type="sibTrans" cxnId="{3EBC6A72-61C6-4032-9855-8D9342A47CE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4299C92E-9861-4BFE-A058-C56DD35E40B4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0F131BB-C2B5-49B6-8D71-37397C385946}" type="parTrans" cxnId="{EAE081EF-C2F5-48A8-A22B-3F71BBE32DA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DEA198F-F6B3-4BD5-80B4-678ADAFA3BBD}" type="sibTrans" cxnId="{EAE081EF-C2F5-48A8-A22B-3F71BBE32DA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9F44C527-EA5C-4A02-9096-72F48844120F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055E3D6E-E27F-410D-9F61-751830924593}" type="parTrans" cxnId="{9FBD8B42-01D0-43ED-BF96-D4EDCA067B6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BA5BAEE0-283C-4127-9EFC-5B79FC407E9F}" type="sibTrans" cxnId="{9FBD8B42-01D0-43ED-BF96-D4EDCA067B67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21A12CC-6C53-40E5-BD40-E20769EC01F3}">
      <dgm:prSet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FCF2CCEB-80E7-4A02-B13E-5BA7916ED995}" type="parTrans" cxnId="{3349EA14-7FE4-4BBB-BD2E-3F89A5DCA233}">
      <dgm:prSet/>
      <dgm:spPr/>
      <dgm:t>
        <a:bodyPr/>
        <a:lstStyle/>
        <a:p>
          <a:endParaRPr lang="ru-RU"/>
        </a:p>
      </dgm:t>
    </dgm:pt>
    <dgm:pt modelId="{F97125CA-CF8C-4049-B94B-179AC78EC637}" type="sibTrans" cxnId="{3349EA14-7FE4-4BBB-BD2E-3F89A5DCA233}">
      <dgm:prSet/>
      <dgm:spPr/>
      <dgm:t>
        <a:bodyPr/>
        <a:lstStyle/>
        <a:p>
          <a:endParaRPr lang="ru-RU"/>
        </a:p>
      </dgm:t>
    </dgm:pt>
    <dgm:pt modelId="{6570DC42-335E-4A90-A779-5E3FBEEF0960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41D0560-10B7-4990-8AC1-D6D7A12C46AD}" type="parTrans" cxnId="{BF7E507F-FA0D-4AB9-ADA9-7A37E754A942}">
      <dgm:prSet/>
      <dgm:spPr/>
      <dgm:t>
        <a:bodyPr/>
        <a:lstStyle/>
        <a:p>
          <a:endParaRPr lang="ru-RU"/>
        </a:p>
      </dgm:t>
    </dgm:pt>
    <dgm:pt modelId="{7F10B554-AB23-4517-9E25-039EEBD32DC6}" type="sibTrans" cxnId="{BF7E507F-FA0D-4AB9-ADA9-7A37E754A942}">
      <dgm:prSet/>
      <dgm:spPr/>
      <dgm:t>
        <a:bodyPr/>
        <a:lstStyle/>
        <a:p>
          <a:endParaRPr lang="ru-RU"/>
        </a:p>
      </dgm:t>
    </dgm:pt>
    <dgm:pt modelId="{A9A52F61-8334-43B2-BFB9-5EF8A227E5C2}">
      <dgm:prSet phldrT="[Текст]" custT="1"/>
      <dgm:spPr/>
      <dgm:t>
        <a:bodyPr/>
        <a:lstStyle/>
        <a:p>
          <a:r>
            <a:rPr lang="ru-RU" sz="160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37FBD44-001E-4D31-8A5A-C613A4D3C2FA}" type="parTrans" cxnId="{79A64692-7C8D-4E7F-8E5D-F7E038D26A09}">
      <dgm:prSet/>
      <dgm:spPr/>
      <dgm:t>
        <a:bodyPr/>
        <a:lstStyle/>
        <a:p>
          <a:endParaRPr lang="ru-RU"/>
        </a:p>
      </dgm:t>
    </dgm:pt>
    <dgm:pt modelId="{ABE616C0-E56B-4C97-A1DB-BB2393EF16B5}" type="sibTrans" cxnId="{79A64692-7C8D-4E7F-8E5D-F7E038D26A09}">
      <dgm:prSet/>
      <dgm:spPr/>
      <dgm:t>
        <a:bodyPr/>
        <a:lstStyle/>
        <a:p>
          <a:endParaRPr lang="ru-RU"/>
        </a:p>
      </dgm:t>
    </dgm:pt>
    <dgm:pt modelId="{E7029F30-EA72-409D-AAC7-EC3FF5AAEA7F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По группам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D881DEA-2383-4246-8A2C-9C6C69CBEED0}" type="parTrans" cxnId="{187128E9-418E-4CEC-93DF-361A7EA9713B}">
      <dgm:prSet/>
      <dgm:spPr/>
      <dgm:t>
        <a:bodyPr/>
        <a:lstStyle/>
        <a:p>
          <a:endParaRPr lang="ru-RU"/>
        </a:p>
      </dgm:t>
    </dgm:pt>
    <dgm:pt modelId="{F7E4DB35-A630-4DDB-BCC9-4CE622034FE9}" type="sibTrans" cxnId="{187128E9-418E-4CEC-93DF-361A7EA9713B}">
      <dgm:prSet/>
      <dgm:spPr/>
      <dgm:t>
        <a:bodyPr/>
        <a:lstStyle/>
        <a:p>
          <a:endParaRPr lang="ru-RU"/>
        </a:p>
      </dgm:t>
    </dgm:pt>
    <dgm:pt modelId="{F704450B-97DE-47D4-8FB1-BCFF898D02F1}">
      <dgm:prSet phldrT="[Текст]" custT="1"/>
      <dgm:spPr/>
      <dgm:t>
        <a:bodyPr/>
        <a:lstStyle/>
        <a:p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По группам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C120F208-D34C-4409-BC51-BC524E3ED7A8}" type="parTrans" cxnId="{460B83C8-CCBD-4A0B-B689-0250D1332F52}">
      <dgm:prSet/>
      <dgm:spPr/>
      <dgm:t>
        <a:bodyPr/>
        <a:lstStyle/>
        <a:p>
          <a:endParaRPr lang="ru-RU"/>
        </a:p>
      </dgm:t>
    </dgm:pt>
    <dgm:pt modelId="{59E6904F-4C4A-440E-9D5B-49876382D28A}" type="sibTrans" cxnId="{460B83C8-CCBD-4A0B-B689-0250D1332F52}">
      <dgm:prSet/>
      <dgm:spPr/>
      <dgm:t>
        <a:bodyPr/>
        <a:lstStyle/>
        <a:p>
          <a:endParaRPr lang="ru-RU"/>
        </a:p>
      </dgm:t>
    </dgm:pt>
    <dgm:pt modelId="{748D8280-3E7A-43D6-AE37-081DFC343968}" type="pres">
      <dgm:prSet presAssocID="{31819254-4073-45CA-AA48-D94D021419B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08B60A-9748-4EF8-AEFD-6D434A6AB7E8}" type="pres">
      <dgm:prSet presAssocID="{E09DE62F-7BD9-48BE-88F8-D969E138A244}" presName="root" presStyleCnt="0"/>
      <dgm:spPr/>
    </dgm:pt>
    <dgm:pt modelId="{59222017-803A-47E4-8BA1-7B6DF01A8758}" type="pres">
      <dgm:prSet presAssocID="{E09DE62F-7BD9-48BE-88F8-D969E138A244}" presName="rootComposite" presStyleCnt="0"/>
      <dgm:spPr/>
    </dgm:pt>
    <dgm:pt modelId="{95F778C8-944D-4188-880C-E7D487287E0E}" type="pres">
      <dgm:prSet presAssocID="{E09DE62F-7BD9-48BE-88F8-D969E138A244}" presName="rootText" presStyleLbl="node1" presStyleIdx="0" presStyleCnt="2" custScaleX="549570"/>
      <dgm:spPr/>
      <dgm:t>
        <a:bodyPr/>
        <a:lstStyle/>
        <a:p>
          <a:endParaRPr lang="ru-RU"/>
        </a:p>
      </dgm:t>
    </dgm:pt>
    <dgm:pt modelId="{3A00D54B-DE21-4707-A918-927EF8DC96AB}" type="pres">
      <dgm:prSet presAssocID="{E09DE62F-7BD9-48BE-88F8-D969E138A244}" presName="rootConnector" presStyleLbl="node1" presStyleIdx="0" presStyleCnt="2"/>
      <dgm:spPr/>
      <dgm:t>
        <a:bodyPr/>
        <a:lstStyle/>
        <a:p>
          <a:endParaRPr lang="ru-RU"/>
        </a:p>
      </dgm:t>
    </dgm:pt>
    <dgm:pt modelId="{03602FB1-27E3-4461-B837-86C48753D0F8}" type="pres">
      <dgm:prSet presAssocID="{E09DE62F-7BD9-48BE-88F8-D969E138A244}" presName="childShape" presStyleCnt="0"/>
      <dgm:spPr/>
    </dgm:pt>
    <dgm:pt modelId="{D3B6D108-FBAD-4D21-BD0D-ACC5A7FE69C4}" type="pres">
      <dgm:prSet presAssocID="{8D881DEA-2383-4246-8A2C-9C6C69CBEED0}" presName="Name13" presStyleLbl="parChTrans1D2" presStyleIdx="0" presStyleCnt="12"/>
      <dgm:spPr/>
      <dgm:t>
        <a:bodyPr/>
        <a:lstStyle/>
        <a:p>
          <a:endParaRPr lang="ru-RU"/>
        </a:p>
      </dgm:t>
    </dgm:pt>
    <dgm:pt modelId="{98A675D3-3F0F-492E-9434-191930A626DE}" type="pres">
      <dgm:prSet presAssocID="{E7029F30-EA72-409D-AAC7-EC3FF5AAEA7F}" presName="childText" presStyleLbl="bgAcc1" presStyleIdx="0" presStyleCnt="12" custScaleX="6431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BA313F-C1F4-4D0C-AF19-6987FF397065}" type="pres">
      <dgm:prSet presAssocID="{71B3AE64-0350-4888-8B9F-97D18275B860}" presName="Name13" presStyleLbl="parChTrans1D2" presStyleIdx="1" presStyleCnt="12"/>
      <dgm:spPr/>
      <dgm:t>
        <a:bodyPr/>
        <a:lstStyle/>
        <a:p>
          <a:endParaRPr lang="ru-RU"/>
        </a:p>
      </dgm:t>
    </dgm:pt>
    <dgm:pt modelId="{FD3C9F76-13B6-45A5-AC6C-6B462DBB77BD}" type="pres">
      <dgm:prSet presAssocID="{07B43C9C-340D-445A-B909-E861D7A9A24A}" presName="childText" presStyleLbl="bgAcc1" presStyleIdx="1" presStyleCnt="12" custScaleX="6829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5B908-D0E3-4947-A5CB-E664EC4467D3}" type="pres">
      <dgm:prSet presAssocID="{E3910023-4CAB-4B02-A82A-28C51C50484F}" presName="Name13" presStyleLbl="parChTrans1D2" presStyleIdx="2" presStyleCnt="12"/>
      <dgm:spPr/>
      <dgm:t>
        <a:bodyPr/>
        <a:lstStyle/>
        <a:p>
          <a:endParaRPr lang="ru-RU"/>
        </a:p>
      </dgm:t>
    </dgm:pt>
    <dgm:pt modelId="{7D055517-1351-4BA2-8B12-8A8CBD4C169C}" type="pres">
      <dgm:prSet presAssocID="{D7DF283F-9172-4B5A-8750-BE315DCC5314}" presName="childText" presStyleLbl="bgAcc1" presStyleIdx="2" presStyleCnt="12" custScaleX="635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9B77FF-DB9F-4EEF-99F1-D2B19E47B5B3}" type="pres">
      <dgm:prSet presAssocID="{F149EFA1-1A44-4FC6-9D6F-5CE972B62F8F}" presName="Name13" presStyleLbl="parChTrans1D2" presStyleIdx="3" presStyleCnt="12"/>
      <dgm:spPr/>
      <dgm:t>
        <a:bodyPr/>
        <a:lstStyle/>
        <a:p>
          <a:endParaRPr lang="ru-RU"/>
        </a:p>
      </dgm:t>
    </dgm:pt>
    <dgm:pt modelId="{7AE36586-F97C-461B-A469-2A3A596C1655}" type="pres">
      <dgm:prSet presAssocID="{0A9B57C0-4470-431C-B469-5A70DDCE9AA1}" presName="childText" presStyleLbl="bgAcc1" presStyleIdx="3" presStyleCnt="12" custScaleX="638759" custLinFactNeighborX="-2288" custLinFactNeighborY="-24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8CFA92-38D1-4C13-B905-3B7CA541D063}" type="pres">
      <dgm:prSet presAssocID="{00F131BB-C2B5-49B6-8D71-37397C385946}" presName="Name13" presStyleLbl="parChTrans1D2" presStyleIdx="4" presStyleCnt="12"/>
      <dgm:spPr/>
      <dgm:t>
        <a:bodyPr/>
        <a:lstStyle/>
        <a:p>
          <a:endParaRPr lang="ru-RU"/>
        </a:p>
      </dgm:t>
    </dgm:pt>
    <dgm:pt modelId="{1BD41469-AA0D-46BF-82C1-4AF5F41B4CC7}" type="pres">
      <dgm:prSet presAssocID="{4299C92E-9861-4BFE-A058-C56DD35E40B4}" presName="childText" presStyleLbl="bgAcc1" presStyleIdx="4" presStyleCnt="12" custScaleX="6393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0C25EA-9910-4832-8657-23D1CBF74ADE}" type="pres">
      <dgm:prSet presAssocID="{055E3D6E-E27F-410D-9F61-751830924593}" presName="Name13" presStyleLbl="parChTrans1D2" presStyleIdx="5" presStyleCnt="12"/>
      <dgm:spPr/>
      <dgm:t>
        <a:bodyPr/>
        <a:lstStyle/>
        <a:p>
          <a:endParaRPr lang="ru-RU"/>
        </a:p>
      </dgm:t>
    </dgm:pt>
    <dgm:pt modelId="{2E2BCF31-0AF3-4F85-A203-6F9F602F10DF}" type="pres">
      <dgm:prSet presAssocID="{9F44C527-EA5C-4A02-9096-72F48844120F}" presName="childText" presStyleLbl="bgAcc1" presStyleIdx="5" presStyleCnt="12" custScaleX="649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B5C907-15BC-4482-8BE6-FF68514C6AC3}" type="pres">
      <dgm:prSet presAssocID="{B1EB9C76-BF38-4228-8569-1CF38B0A2DC5}" presName="root" presStyleCnt="0"/>
      <dgm:spPr/>
    </dgm:pt>
    <dgm:pt modelId="{5185EB15-4BDF-47F3-85A8-32B821D1A619}" type="pres">
      <dgm:prSet presAssocID="{B1EB9C76-BF38-4228-8569-1CF38B0A2DC5}" presName="rootComposite" presStyleCnt="0"/>
      <dgm:spPr/>
    </dgm:pt>
    <dgm:pt modelId="{902F8140-FFEE-4CCA-91DD-52CF5E131C7E}" type="pres">
      <dgm:prSet presAssocID="{B1EB9C76-BF38-4228-8569-1CF38B0A2DC5}" presName="rootText" presStyleLbl="node1" presStyleIdx="1" presStyleCnt="2" custScaleX="706727"/>
      <dgm:spPr/>
      <dgm:t>
        <a:bodyPr/>
        <a:lstStyle/>
        <a:p>
          <a:endParaRPr lang="ru-RU"/>
        </a:p>
      </dgm:t>
    </dgm:pt>
    <dgm:pt modelId="{3F574CF7-6463-4134-980E-06E2B62E244B}" type="pres">
      <dgm:prSet presAssocID="{B1EB9C76-BF38-4228-8569-1CF38B0A2DC5}" presName="rootConnector" presStyleLbl="node1" presStyleIdx="1" presStyleCnt="2"/>
      <dgm:spPr/>
      <dgm:t>
        <a:bodyPr/>
        <a:lstStyle/>
        <a:p>
          <a:endParaRPr lang="ru-RU"/>
        </a:p>
      </dgm:t>
    </dgm:pt>
    <dgm:pt modelId="{57037308-F11A-4929-B6D8-76A30C039264}" type="pres">
      <dgm:prSet presAssocID="{B1EB9C76-BF38-4228-8569-1CF38B0A2DC5}" presName="childShape" presStyleCnt="0"/>
      <dgm:spPr/>
    </dgm:pt>
    <dgm:pt modelId="{DCE97E75-0083-4F0E-852C-7A73A24B746A}" type="pres">
      <dgm:prSet presAssocID="{C120F208-D34C-4409-BC51-BC524E3ED7A8}" presName="Name13" presStyleLbl="parChTrans1D2" presStyleIdx="6" presStyleCnt="12"/>
      <dgm:spPr/>
      <dgm:t>
        <a:bodyPr/>
        <a:lstStyle/>
        <a:p>
          <a:endParaRPr lang="ru-RU"/>
        </a:p>
      </dgm:t>
    </dgm:pt>
    <dgm:pt modelId="{AE8A31DD-7881-4CB8-A09E-697556D7CE89}" type="pres">
      <dgm:prSet presAssocID="{F704450B-97DE-47D4-8FB1-BCFF898D02F1}" presName="childText" presStyleLbl="bgAcc1" presStyleIdx="6" presStyleCnt="12" custScaleX="720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F49E6F-5725-44B5-B0FD-2C446775C1DA}" type="pres">
      <dgm:prSet presAssocID="{4FA7E7F7-7BBA-428B-8808-41C5778D6558}" presName="Name13" presStyleLbl="parChTrans1D2" presStyleIdx="7" presStyleCnt="12"/>
      <dgm:spPr/>
      <dgm:t>
        <a:bodyPr/>
        <a:lstStyle/>
        <a:p>
          <a:endParaRPr lang="ru-RU"/>
        </a:p>
      </dgm:t>
    </dgm:pt>
    <dgm:pt modelId="{1BBE82EC-F79B-4600-AF36-6C48025519D7}" type="pres">
      <dgm:prSet presAssocID="{C22B072D-3D50-4AFD-BC8A-682A2268205E}" presName="childText" presStyleLbl="bgAcc1" presStyleIdx="7" presStyleCnt="12" custScaleX="6777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1CC62-D532-4276-AFF2-122E08294129}" type="pres">
      <dgm:prSet presAssocID="{FCF2CCEB-80E7-4A02-B13E-5BA7916ED995}" presName="Name13" presStyleLbl="parChTrans1D2" presStyleIdx="8" presStyleCnt="12"/>
      <dgm:spPr/>
      <dgm:t>
        <a:bodyPr/>
        <a:lstStyle/>
        <a:p>
          <a:endParaRPr lang="ru-RU"/>
        </a:p>
      </dgm:t>
    </dgm:pt>
    <dgm:pt modelId="{D31CFD53-E4BC-4EFD-93F8-47D15FE92EC2}" type="pres">
      <dgm:prSet presAssocID="{721A12CC-6C53-40E5-BD40-E20769EC01F3}" presName="childText" presStyleLbl="bgAcc1" presStyleIdx="8" presStyleCnt="12" custScaleX="688952" custLinFactNeighborX="-1656" custLinFactNeighborY="-10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40D716-D891-4495-BE76-6D71EC0963CD}" type="pres">
      <dgm:prSet presAssocID="{1D5AABD1-7905-408E-8A45-4BA5CA49A06C}" presName="Name13" presStyleLbl="parChTrans1D2" presStyleIdx="9" presStyleCnt="12"/>
      <dgm:spPr/>
      <dgm:t>
        <a:bodyPr/>
        <a:lstStyle/>
        <a:p>
          <a:endParaRPr lang="ru-RU"/>
        </a:p>
      </dgm:t>
    </dgm:pt>
    <dgm:pt modelId="{9E3ADBDA-31D2-4717-BCFF-043399CB1AA4}" type="pres">
      <dgm:prSet presAssocID="{06B4D593-2819-40B2-81CE-D46BFB959195}" presName="childText" presStyleLbl="bgAcc1" presStyleIdx="9" presStyleCnt="12" custScaleX="681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87E1DC-2F11-4C5F-BF9B-FB630210BCF9}" type="pres">
      <dgm:prSet presAssocID="{341D0560-10B7-4990-8AC1-D6D7A12C46AD}" presName="Name13" presStyleLbl="parChTrans1D2" presStyleIdx="10" presStyleCnt="12"/>
      <dgm:spPr/>
      <dgm:t>
        <a:bodyPr/>
        <a:lstStyle/>
        <a:p>
          <a:endParaRPr lang="ru-RU"/>
        </a:p>
      </dgm:t>
    </dgm:pt>
    <dgm:pt modelId="{A1635E70-B3E6-4678-903E-34B1BAE84990}" type="pres">
      <dgm:prSet presAssocID="{6570DC42-335E-4A90-A779-5E3FBEEF0960}" presName="childText" presStyleLbl="bgAcc1" presStyleIdx="10" presStyleCnt="12" custScaleX="6876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458A46-03C7-4298-9D65-32BE653F7F9B}" type="pres">
      <dgm:prSet presAssocID="{937FBD44-001E-4D31-8A5A-C613A4D3C2FA}" presName="Name13" presStyleLbl="parChTrans1D2" presStyleIdx="11" presStyleCnt="12"/>
      <dgm:spPr/>
      <dgm:t>
        <a:bodyPr/>
        <a:lstStyle/>
        <a:p>
          <a:endParaRPr lang="ru-RU"/>
        </a:p>
      </dgm:t>
    </dgm:pt>
    <dgm:pt modelId="{6C965C6E-B045-4C4A-B819-A6B84F575ADC}" type="pres">
      <dgm:prSet presAssocID="{A9A52F61-8334-43B2-BFB9-5EF8A227E5C2}" presName="childText" presStyleLbl="bgAcc1" presStyleIdx="11" presStyleCnt="12" custScaleX="6876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C05E35-2D03-4D0A-B818-946904B02196}" type="presOf" srcId="{E09DE62F-7BD9-48BE-88F8-D969E138A244}" destId="{95F778C8-944D-4188-880C-E7D487287E0E}" srcOrd="0" destOrd="0" presId="urn:microsoft.com/office/officeart/2005/8/layout/hierarchy3"/>
    <dgm:cxn modelId="{BDFB2A59-4CCD-456E-8DF4-1184273DFB9E}" type="presOf" srcId="{07B43C9C-340D-445A-B909-E861D7A9A24A}" destId="{FD3C9F76-13B6-45A5-AC6C-6B462DBB77BD}" srcOrd="0" destOrd="0" presId="urn:microsoft.com/office/officeart/2005/8/layout/hierarchy3"/>
    <dgm:cxn modelId="{6482D5E7-9074-4E95-8BFD-2838ACF4FCF9}" type="presOf" srcId="{C120F208-D34C-4409-BC51-BC524E3ED7A8}" destId="{DCE97E75-0083-4F0E-852C-7A73A24B746A}" srcOrd="0" destOrd="0" presId="urn:microsoft.com/office/officeart/2005/8/layout/hierarchy3"/>
    <dgm:cxn modelId="{AA9ED6FE-AF87-4582-91D3-268FD3C07014}" srcId="{31819254-4073-45CA-AA48-D94D021419B2}" destId="{B1EB9C76-BF38-4228-8569-1CF38B0A2DC5}" srcOrd="1" destOrd="0" parTransId="{8930DBEF-8CA0-408B-A1EE-CE4A7EB6FE45}" sibTransId="{7A824553-A9BA-4521-A0B0-6D827CC9364F}"/>
    <dgm:cxn modelId="{4AEAA730-B7FE-4473-B6B0-C380A67685AF}" type="presOf" srcId="{FCF2CCEB-80E7-4A02-B13E-5BA7916ED995}" destId="{22D1CC62-D532-4276-AFF2-122E08294129}" srcOrd="0" destOrd="0" presId="urn:microsoft.com/office/officeart/2005/8/layout/hierarchy3"/>
    <dgm:cxn modelId="{4D7EBD09-098F-4582-B3F4-AEFF8B2C7E14}" type="presOf" srcId="{00F131BB-C2B5-49B6-8D71-37397C385946}" destId="{618CFA92-38D1-4C13-B905-3B7CA541D063}" srcOrd="0" destOrd="0" presId="urn:microsoft.com/office/officeart/2005/8/layout/hierarchy3"/>
    <dgm:cxn modelId="{7F5DA7ED-0654-4090-B455-E2CA735DD8EC}" type="presOf" srcId="{0A9B57C0-4470-431C-B469-5A70DDCE9AA1}" destId="{7AE36586-F97C-461B-A469-2A3A596C1655}" srcOrd="0" destOrd="0" presId="urn:microsoft.com/office/officeart/2005/8/layout/hierarchy3"/>
    <dgm:cxn modelId="{D23F7A24-8F91-4F07-9533-FCAB5C0CC1A3}" srcId="{E09DE62F-7BD9-48BE-88F8-D969E138A244}" destId="{07B43C9C-340D-445A-B909-E861D7A9A24A}" srcOrd="1" destOrd="0" parTransId="{71B3AE64-0350-4888-8B9F-97D18275B860}" sibTransId="{61C9F7E4-3C23-4B39-9C63-9F8BC282D4B0}"/>
    <dgm:cxn modelId="{B3AD7400-6452-4E21-B4DF-FA0A99A011FB}" type="presOf" srcId="{4FA7E7F7-7BBA-428B-8808-41C5778D6558}" destId="{9DF49E6F-5725-44B5-B0FD-2C446775C1DA}" srcOrd="0" destOrd="0" presId="urn:microsoft.com/office/officeart/2005/8/layout/hierarchy3"/>
    <dgm:cxn modelId="{1688A1CB-26F6-43A4-BF5D-2E6299392F95}" type="presOf" srcId="{E3910023-4CAB-4B02-A82A-28C51C50484F}" destId="{8EB5B908-D0E3-4947-A5CB-E664EC4467D3}" srcOrd="0" destOrd="0" presId="urn:microsoft.com/office/officeart/2005/8/layout/hierarchy3"/>
    <dgm:cxn modelId="{E10E7781-C3FB-4C43-B691-BD38E4961D05}" type="presOf" srcId="{E7029F30-EA72-409D-AAC7-EC3FF5AAEA7F}" destId="{98A675D3-3F0F-492E-9434-191930A626DE}" srcOrd="0" destOrd="0" presId="urn:microsoft.com/office/officeart/2005/8/layout/hierarchy3"/>
    <dgm:cxn modelId="{E721744B-5F81-402F-A6AE-1DF6EC4C6635}" type="presOf" srcId="{D7DF283F-9172-4B5A-8750-BE315DCC5314}" destId="{7D055517-1351-4BA2-8B12-8A8CBD4C169C}" srcOrd="0" destOrd="0" presId="urn:microsoft.com/office/officeart/2005/8/layout/hierarchy3"/>
    <dgm:cxn modelId="{A9EFBCC3-FE7A-4143-AB58-5BCDBE0AFC73}" type="presOf" srcId="{F704450B-97DE-47D4-8FB1-BCFF898D02F1}" destId="{AE8A31DD-7881-4CB8-A09E-697556D7CE89}" srcOrd="0" destOrd="0" presId="urn:microsoft.com/office/officeart/2005/8/layout/hierarchy3"/>
    <dgm:cxn modelId="{D6872AE9-F7A6-4489-A011-977001657FEB}" type="presOf" srcId="{A9A52F61-8334-43B2-BFB9-5EF8A227E5C2}" destId="{6C965C6E-B045-4C4A-B819-A6B84F575ADC}" srcOrd="0" destOrd="0" presId="urn:microsoft.com/office/officeart/2005/8/layout/hierarchy3"/>
    <dgm:cxn modelId="{79A64692-7C8D-4E7F-8E5D-F7E038D26A09}" srcId="{B1EB9C76-BF38-4228-8569-1CF38B0A2DC5}" destId="{A9A52F61-8334-43B2-BFB9-5EF8A227E5C2}" srcOrd="5" destOrd="0" parTransId="{937FBD44-001E-4D31-8A5A-C613A4D3C2FA}" sibTransId="{ABE616C0-E56B-4C97-A1DB-BB2393EF16B5}"/>
    <dgm:cxn modelId="{7CD764A6-F9AA-42CA-A01F-789991E5BC94}" type="presOf" srcId="{6570DC42-335E-4A90-A779-5E3FBEEF0960}" destId="{A1635E70-B3E6-4678-903E-34B1BAE84990}" srcOrd="0" destOrd="0" presId="urn:microsoft.com/office/officeart/2005/8/layout/hierarchy3"/>
    <dgm:cxn modelId="{57EA363F-A63C-4A18-BF6E-213BF273E0FC}" type="presOf" srcId="{06B4D593-2819-40B2-81CE-D46BFB959195}" destId="{9E3ADBDA-31D2-4717-BCFF-043399CB1AA4}" srcOrd="0" destOrd="0" presId="urn:microsoft.com/office/officeart/2005/8/layout/hierarchy3"/>
    <dgm:cxn modelId="{F363D473-A675-4CED-BFFF-F1CE69B84CD9}" type="presOf" srcId="{C22B072D-3D50-4AFD-BC8A-682A2268205E}" destId="{1BBE82EC-F79B-4600-AF36-6C48025519D7}" srcOrd="0" destOrd="0" presId="urn:microsoft.com/office/officeart/2005/8/layout/hierarchy3"/>
    <dgm:cxn modelId="{E744407F-2790-4C3C-BC10-962765C43181}" type="presOf" srcId="{E09DE62F-7BD9-48BE-88F8-D969E138A244}" destId="{3A00D54B-DE21-4707-A918-927EF8DC96AB}" srcOrd="1" destOrd="0" presId="urn:microsoft.com/office/officeart/2005/8/layout/hierarchy3"/>
    <dgm:cxn modelId="{BF7E507F-FA0D-4AB9-ADA9-7A37E754A942}" srcId="{B1EB9C76-BF38-4228-8569-1CF38B0A2DC5}" destId="{6570DC42-335E-4A90-A779-5E3FBEEF0960}" srcOrd="4" destOrd="0" parTransId="{341D0560-10B7-4990-8AC1-D6D7A12C46AD}" sibTransId="{7F10B554-AB23-4517-9E25-039EEBD32DC6}"/>
    <dgm:cxn modelId="{809A08BC-C5EC-4A52-81C3-97058F367E2C}" type="presOf" srcId="{31819254-4073-45CA-AA48-D94D021419B2}" destId="{748D8280-3E7A-43D6-AE37-081DFC343968}" srcOrd="0" destOrd="0" presId="urn:microsoft.com/office/officeart/2005/8/layout/hierarchy3"/>
    <dgm:cxn modelId="{C3A47BED-115D-49D9-BC37-62872772EB71}" srcId="{B1EB9C76-BF38-4228-8569-1CF38B0A2DC5}" destId="{C22B072D-3D50-4AFD-BC8A-682A2268205E}" srcOrd="1" destOrd="0" parTransId="{4FA7E7F7-7BBA-428B-8808-41C5778D6558}" sibTransId="{6735F906-A811-4704-8137-C3C6DA5A7AC4}"/>
    <dgm:cxn modelId="{9D3B5695-64F9-454C-8BEC-F946CD7453E2}" srcId="{31819254-4073-45CA-AA48-D94D021419B2}" destId="{E09DE62F-7BD9-48BE-88F8-D969E138A244}" srcOrd="0" destOrd="0" parTransId="{27FBD9F2-9C8A-4A70-B99F-168210AE803E}" sibTransId="{B12CAA62-71C2-42A5-9D39-9BB9313301AD}"/>
    <dgm:cxn modelId="{45080AEB-1D3D-412C-981D-704CC07D163A}" type="presOf" srcId="{F149EFA1-1A44-4FC6-9D6F-5CE972B62F8F}" destId="{EF9B77FF-DB9F-4EEF-99F1-D2B19E47B5B3}" srcOrd="0" destOrd="0" presId="urn:microsoft.com/office/officeart/2005/8/layout/hierarchy3"/>
    <dgm:cxn modelId="{494CA4DF-AE6A-448D-BB96-458BCBB44935}" type="presOf" srcId="{937FBD44-001E-4D31-8A5A-C613A4D3C2FA}" destId="{9B458A46-03C7-4298-9D65-32BE653F7F9B}" srcOrd="0" destOrd="0" presId="urn:microsoft.com/office/officeart/2005/8/layout/hierarchy3"/>
    <dgm:cxn modelId="{9FBD8B42-01D0-43ED-BF96-D4EDCA067B67}" srcId="{E09DE62F-7BD9-48BE-88F8-D969E138A244}" destId="{9F44C527-EA5C-4A02-9096-72F48844120F}" srcOrd="5" destOrd="0" parTransId="{055E3D6E-E27F-410D-9F61-751830924593}" sibTransId="{BA5BAEE0-283C-4127-9EFC-5B79FC407E9F}"/>
    <dgm:cxn modelId="{460B83C8-CCBD-4A0B-B689-0250D1332F52}" srcId="{B1EB9C76-BF38-4228-8569-1CF38B0A2DC5}" destId="{F704450B-97DE-47D4-8FB1-BCFF898D02F1}" srcOrd="0" destOrd="0" parTransId="{C120F208-D34C-4409-BC51-BC524E3ED7A8}" sibTransId="{59E6904F-4C4A-440E-9D5B-49876382D28A}"/>
    <dgm:cxn modelId="{EDFD3E48-6D4F-44E7-8AB7-137814650C8A}" srcId="{B1EB9C76-BF38-4228-8569-1CF38B0A2DC5}" destId="{06B4D593-2819-40B2-81CE-D46BFB959195}" srcOrd="3" destOrd="0" parTransId="{1D5AABD1-7905-408E-8A45-4BA5CA49A06C}" sibTransId="{80B608BF-BE04-4D02-9FF7-32CD4C4BB734}"/>
    <dgm:cxn modelId="{85F5810A-7321-4D8B-A7BD-928F40B7691D}" type="presOf" srcId="{8D881DEA-2383-4246-8A2C-9C6C69CBEED0}" destId="{D3B6D108-FBAD-4D21-BD0D-ACC5A7FE69C4}" srcOrd="0" destOrd="0" presId="urn:microsoft.com/office/officeart/2005/8/layout/hierarchy3"/>
    <dgm:cxn modelId="{3349EA14-7FE4-4BBB-BD2E-3F89A5DCA233}" srcId="{B1EB9C76-BF38-4228-8569-1CF38B0A2DC5}" destId="{721A12CC-6C53-40E5-BD40-E20769EC01F3}" srcOrd="2" destOrd="0" parTransId="{FCF2CCEB-80E7-4A02-B13E-5BA7916ED995}" sibTransId="{F97125CA-CF8C-4049-B94B-179AC78EC637}"/>
    <dgm:cxn modelId="{3EBC6A72-61C6-4032-9855-8D9342A47CE7}" srcId="{E09DE62F-7BD9-48BE-88F8-D969E138A244}" destId="{0A9B57C0-4470-431C-B469-5A70DDCE9AA1}" srcOrd="3" destOrd="0" parTransId="{F149EFA1-1A44-4FC6-9D6F-5CE972B62F8F}" sibTransId="{65239F97-5C1D-4A6B-A6DE-03E62F223BCF}"/>
    <dgm:cxn modelId="{FF081254-D908-4150-BAA6-E87034A2022B}" type="presOf" srcId="{341D0560-10B7-4990-8AC1-D6D7A12C46AD}" destId="{3487E1DC-2F11-4C5F-BF9B-FB630210BCF9}" srcOrd="0" destOrd="0" presId="urn:microsoft.com/office/officeart/2005/8/layout/hierarchy3"/>
    <dgm:cxn modelId="{767EE427-6E31-41DB-B7F6-5470B850E9B0}" type="presOf" srcId="{1D5AABD1-7905-408E-8A45-4BA5CA49A06C}" destId="{1240D716-D891-4495-BE76-6D71EC0963CD}" srcOrd="0" destOrd="0" presId="urn:microsoft.com/office/officeart/2005/8/layout/hierarchy3"/>
    <dgm:cxn modelId="{187128E9-418E-4CEC-93DF-361A7EA9713B}" srcId="{E09DE62F-7BD9-48BE-88F8-D969E138A244}" destId="{E7029F30-EA72-409D-AAC7-EC3FF5AAEA7F}" srcOrd="0" destOrd="0" parTransId="{8D881DEA-2383-4246-8A2C-9C6C69CBEED0}" sibTransId="{F7E4DB35-A630-4DDB-BCC9-4CE622034FE9}"/>
    <dgm:cxn modelId="{3846AF6B-8CBF-4AAF-A130-5E8E1DB05051}" type="presOf" srcId="{055E3D6E-E27F-410D-9F61-751830924593}" destId="{0D0C25EA-9910-4832-8657-23D1CBF74ADE}" srcOrd="0" destOrd="0" presId="urn:microsoft.com/office/officeart/2005/8/layout/hierarchy3"/>
    <dgm:cxn modelId="{3EA86491-2E67-4129-9589-ECBBB1C3FEFE}" type="presOf" srcId="{9F44C527-EA5C-4A02-9096-72F48844120F}" destId="{2E2BCF31-0AF3-4F85-A203-6F9F602F10DF}" srcOrd="0" destOrd="0" presId="urn:microsoft.com/office/officeart/2005/8/layout/hierarchy3"/>
    <dgm:cxn modelId="{7CFE781D-A803-427A-B635-0B972BDDBB1A}" type="presOf" srcId="{4299C92E-9861-4BFE-A058-C56DD35E40B4}" destId="{1BD41469-AA0D-46BF-82C1-4AF5F41B4CC7}" srcOrd="0" destOrd="0" presId="urn:microsoft.com/office/officeart/2005/8/layout/hierarchy3"/>
    <dgm:cxn modelId="{E8B4266D-E217-4A4D-A95B-6F981B257CF6}" type="presOf" srcId="{B1EB9C76-BF38-4228-8569-1CF38B0A2DC5}" destId="{902F8140-FFEE-4CCA-91DD-52CF5E131C7E}" srcOrd="0" destOrd="0" presId="urn:microsoft.com/office/officeart/2005/8/layout/hierarchy3"/>
    <dgm:cxn modelId="{994C3806-7E6F-41FE-9620-5BC9F0C7DCAE}" type="presOf" srcId="{721A12CC-6C53-40E5-BD40-E20769EC01F3}" destId="{D31CFD53-E4BC-4EFD-93F8-47D15FE92EC2}" srcOrd="0" destOrd="0" presId="urn:microsoft.com/office/officeart/2005/8/layout/hierarchy3"/>
    <dgm:cxn modelId="{B783AC9E-A763-4526-BE19-2078F3451689}" type="presOf" srcId="{B1EB9C76-BF38-4228-8569-1CF38B0A2DC5}" destId="{3F574CF7-6463-4134-980E-06E2B62E244B}" srcOrd="1" destOrd="0" presId="urn:microsoft.com/office/officeart/2005/8/layout/hierarchy3"/>
    <dgm:cxn modelId="{EAE081EF-C2F5-48A8-A22B-3F71BBE32DA7}" srcId="{E09DE62F-7BD9-48BE-88F8-D969E138A244}" destId="{4299C92E-9861-4BFE-A058-C56DD35E40B4}" srcOrd="4" destOrd="0" parTransId="{00F131BB-C2B5-49B6-8D71-37397C385946}" sibTransId="{FDEA198F-F6B3-4BD5-80B4-678ADAFA3BBD}"/>
    <dgm:cxn modelId="{22063A21-D30E-42A7-A136-81CA966FCAE4}" type="presOf" srcId="{71B3AE64-0350-4888-8B9F-97D18275B860}" destId="{9FBA313F-C1F4-4D0C-AF19-6987FF397065}" srcOrd="0" destOrd="0" presId="urn:microsoft.com/office/officeart/2005/8/layout/hierarchy3"/>
    <dgm:cxn modelId="{714A65CC-501D-47E9-B39D-9CC097A3D7F6}" srcId="{E09DE62F-7BD9-48BE-88F8-D969E138A244}" destId="{D7DF283F-9172-4B5A-8750-BE315DCC5314}" srcOrd="2" destOrd="0" parTransId="{E3910023-4CAB-4B02-A82A-28C51C50484F}" sibTransId="{095A4C9E-34B6-4712-A7AA-C45E89B7B286}"/>
    <dgm:cxn modelId="{FE36CCAA-BB04-42A1-B9FC-C0D8DD5C4BA2}" type="presParOf" srcId="{748D8280-3E7A-43D6-AE37-081DFC343968}" destId="{BF08B60A-9748-4EF8-AEFD-6D434A6AB7E8}" srcOrd="0" destOrd="0" presId="urn:microsoft.com/office/officeart/2005/8/layout/hierarchy3"/>
    <dgm:cxn modelId="{7227FDEB-16D9-42F3-8D8F-532A8E6A2363}" type="presParOf" srcId="{BF08B60A-9748-4EF8-AEFD-6D434A6AB7E8}" destId="{59222017-803A-47E4-8BA1-7B6DF01A8758}" srcOrd="0" destOrd="0" presId="urn:microsoft.com/office/officeart/2005/8/layout/hierarchy3"/>
    <dgm:cxn modelId="{4550340B-435D-4520-B478-D1ECBD5EE179}" type="presParOf" srcId="{59222017-803A-47E4-8BA1-7B6DF01A8758}" destId="{95F778C8-944D-4188-880C-E7D487287E0E}" srcOrd="0" destOrd="0" presId="urn:microsoft.com/office/officeart/2005/8/layout/hierarchy3"/>
    <dgm:cxn modelId="{60BBF97E-A27A-4362-8CF7-40E2B4AC4768}" type="presParOf" srcId="{59222017-803A-47E4-8BA1-7B6DF01A8758}" destId="{3A00D54B-DE21-4707-A918-927EF8DC96AB}" srcOrd="1" destOrd="0" presId="urn:microsoft.com/office/officeart/2005/8/layout/hierarchy3"/>
    <dgm:cxn modelId="{ECC58112-B3AD-4702-B4D1-B540D206535D}" type="presParOf" srcId="{BF08B60A-9748-4EF8-AEFD-6D434A6AB7E8}" destId="{03602FB1-27E3-4461-B837-86C48753D0F8}" srcOrd="1" destOrd="0" presId="urn:microsoft.com/office/officeart/2005/8/layout/hierarchy3"/>
    <dgm:cxn modelId="{1569D8CE-3AE3-4736-8E1A-0673996A887A}" type="presParOf" srcId="{03602FB1-27E3-4461-B837-86C48753D0F8}" destId="{D3B6D108-FBAD-4D21-BD0D-ACC5A7FE69C4}" srcOrd="0" destOrd="0" presId="urn:microsoft.com/office/officeart/2005/8/layout/hierarchy3"/>
    <dgm:cxn modelId="{363971D7-BEF7-463C-B3D9-B5D44F199B8B}" type="presParOf" srcId="{03602FB1-27E3-4461-B837-86C48753D0F8}" destId="{98A675D3-3F0F-492E-9434-191930A626DE}" srcOrd="1" destOrd="0" presId="urn:microsoft.com/office/officeart/2005/8/layout/hierarchy3"/>
    <dgm:cxn modelId="{B859D32D-F3F4-45C9-8DEA-AEA9D66EF6B4}" type="presParOf" srcId="{03602FB1-27E3-4461-B837-86C48753D0F8}" destId="{9FBA313F-C1F4-4D0C-AF19-6987FF397065}" srcOrd="2" destOrd="0" presId="urn:microsoft.com/office/officeart/2005/8/layout/hierarchy3"/>
    <dgm:cxn modelId="{75042A09-55B5-48ED-B6EA-E92C7396EDFC}" type="presParOf" srcId="{03602FB1-27E3-4461-B837-86C48753D0F8}" destId="{FD3C9F76-13B6-45A5-AC6C-6B462DBB77BD}" srcOrd="3" destOrd="0" presId="urn:microsoft.com/office/officeart/2005/8/layout/hierarchy3"/>
    <dgm:cxn modelId="{7DDE586B-F329-49B4-9469-82C26268A527}" type="presParOf" srcId="{03602FB1-27E3-4461-B837-86C48753D0F8}" destId="{8EB5B908-D0E3-4947-A5CB-E664EC4467D3}" srcOrd="4" destOrd="0" presId="urn:microsoft.com/office/officeart/2005/8/layout/hierarchy3"/>
    <dgm:cxn modelId="{6CBC4F89-6234-4938-885B-C856A6734A08}" type="presParOf" srcId="{03602FB1-27E3-4461-B837-86C48753D0F8}" destId="{7D055517-1351-4BA2-8B12-8A8CBD4C169C}" srcOrd="5" destOrd="0" presId="urn:microsoft.com/office/officeart/2005/8/layout/hierarchy3"/>
    <dgm:cxn modelId="{A210922A-EBB7-4BA1-AA1E-5829892F6D2A}" type="presParOf" srcId="{03602FB1-27E3-4461-B837-86C48753D0F8}" destId="{EF9B77FF-DB9F-4EEF-99F1-D2B19E47B5B3}" srcOrd="6" destOrd="0" presId="urn:microsoft.com/office/officeart/2005/8/layout/hierarchy3"/>
    <dgm:cxn modelId="{E7744C60-8BF0-496B-B56D-28AF06DCAFF9}" type="presParOf" srcId="{03602FB1-27E3-4461-B837-86C48753D0F8}" destId="{7AE36586-F97C-461B-A469-2A3A596C1655}" srcOrd="7" destOrd="0" presId="urn:microsoft.com/office/officeart/2005/8/layout/hierarchy3"/>
    <dgm:cxn modelId="{A0FB20B5-DDC9-4A0F-985B-6E727A7C9DBC}" type="presParOf" srcId="{03602FB1-27E3-4461-B837-86C48753D0F8}" destId="{618CFA92-38D1-4C13-B905-3B7CA541D063}" srcOrd="8" destOrd="0" presId="urn:microsoft.com/office/officeart/2005/8/layout/hierarchy3"/>
    <dgm:cxn modelId="{676F5A8B-6924-42D7-9131-EEC3314F0DC8}" type="presParOf" srcId="{03602FB1-27E3-4461-B837-86C48753D0F8}" destId="{1BD41469-AA0D-46BF-82C1-4AF5F41B4CC7}" srcOrd="9" destOrd="0" presId="urn:microsoft.com/office/officeart/2005/8/layout/hierarchy3"/>
    <dgm:cxn modelId="{DDD09829-6CEF-40B7-9662-451D3621782F}" type="presParOf" srcId="{03602FB1-27E3-4461-B837-86C48753D0F8}" destId="{0D0C25EA-9910-4832-8657-23D1CBF74ADE}" srcOrd="10" destOrd="0" presId="urn:microsoft.com/office/officeart/2005/8/layout/hierarchy3"/>
    <dgm:cxn modelId="{ACC28EC3-9F17-4935-AF97-C341D12499DD}" type="presParOf" srcId="{03602FB1-27E3-4461-B837-86C48753D0F8}" destId="{2E2BCF31-0AF3-4F85-A203-6F9F602F10DF}" srcOrd="11" destOrd="0" presId="urn:microsoft.com/office/officeart/2005/8/layout/hierarchy3"/>
    <dgm:cxn modelId="{FD14B596-22F4-4F98-881B-29E603EF7195}" type="presParOf" srcId="{748D8280-3E7A-43D6-AE37-081DFC343968}" destId="{EAB5C907-15BC-4482-8BE6-FF68514C6AC3}" srcOrd="1" destOrd="0" presId="urn:microsoft.com/office/officeart/2005/8/layout/hierarchy3"/>
    <dgm:cxn modelId="{625C2E6A-D34A-42B0-9F27-4008CEDA9D6F}" type="presParOf" srcId="{EAB5C907-15BC-4482-8BE6-FF68514C6AC3}" destId="{5185EB15-4BDF-47F3-85A8-32B821D1A619}" srcOrd="0" destOrd="0" presId="urn:microsoft.com/office/officeart/2005/8/layout/hierarchy3"/>
    <dgm:cxn modelId="{1B5CC39C-3B8C-4600-B2A4-38E66F772F20}" type="presParOf" srcId="{5185EB15-4BDF-47F3-85A8-32B821D1A619}" destId="{902F8140-FFEE-4CCA-91DD-52CF5E131C7E}" srcOrd="0" destOrd="0" presId="urn:microsoft.com/office/officeart/2005/8/layout/hierarchy3"/>
    <dgm:cxn modelId="{08C17780-6D65-4F4F-9D6D-CF6EAA4A560D}" type="presParOf" srcId="{5185EB15-4BDF-47F3-85A8-32B821D1A619}" destId="{3F574CF7-6463-4134-980E-06E2B62E244B}" srcOrd="1" destOrd="0" presId="urn:microsoft.com/office/officeart/2005/8/layout/hierarchy3"/>
    <dgm:cxn modelId="{BE1D209C-DC63-4992-940A-36716FE7F2CE}" type="presParOf" srcId="{EAB5C907-15BC-4482-8BE6-FF68514C6AC3}" destId="{57037308-F11A-4929-B6D8-76A30C039264}" srcOrd="1" destOrd="0" presId="urn:microsoft.com/office/officeart/2005/8/layout/hierarchy3"/>
    <dgm:cxn modelId="{D07397BB-0CF1-4028-8E2F-85F9C47F7FA1}" type="presParOf" srcId="{57037308-F11A-4929-B6D8-76A30C039264}" destId="{DCE97E75-0083-4F0E-852C-7A73A24B746A}" srcOrd="0" destOrd="0" presId="urn:microsoft.com/office/officeart/2005/8/layout/hierarchy3"/>
    <dgm:cxn modelId="{DDA7E134-2A16-44F2-B3C6-D58CF15332A4}" type="presParOf" srcId="{57037308-F11A-4929-B6D8-76A30C039264}" destId="{AE8A31DD-7881-4CB8-A09E-697556D7CE89}" srcOrd="1" destOrd="0" presId="urn:microsoft.com/office/officeart/2005/8/layout/hierarchy3"/>
    <dgm:cxn modelId="{45DC4A31-51E1-4207-8751-8C5413752DBD}" type="presParOf" srcId="{57037308-F11A-4929-B6D8-76A30C039264}" destId="{9DF49E6F-5725-44B5-B0FD-2C446775C1DA}" srcOrd="2" destOrd="0" presId="urn:microsoft.com/office/officeart/2005/8/layout/hierarchy3"/>
    <dgm:cxn modelId="{1050BEE5-5964-4EDC-BE7A-AD46E71355A8}" type="presParOf" srcId="{57037308-F11A-4929-B6D8-76A30C039264}" destId="{1BBE82EC-F79B-4600-AF36-6C48025519D7}" srcOrd="3" destOrd="0" presId="urn:microsoft.com/office/officeart/2005/8/layout/hierarchy3"/>
    <dgm:cxn modelId="{9FAD6D8A-2235-4CCF-BCA3-FC80300A51DC}" type="presParOf" srcId="{57037308-F11A-4929-B6D8-76A30C039264}" destId="{22D1CC62-D532-4276-AFF2-122E08294129}" srcOrd="4" destOrd="0" presId="urn:microsoft.com/office/officeart/2005/8/layout/hierarchy3"/>
    <dgm:cxn modelId="{8FC4AD6A-CAA1-4E1B-8953-9BB0836E0A05}" type="presParOf" srcId="{57037308-F11A-4929-B6D8-76A30C039264}" destId="{D31CFD53-E4BC-4EFD-93F8-47D15FE92EC2}" srcOrd="5" destOrd="0" presId="urn:microsoft.com/office/officeart/2005/8/layout/hierarchy3"/>
    <dgm:cxn modelId="{53E975B8-6CC7-45AA-A54D-A18C746FA443}" type="presParOf" srcId="{57037308-F11A-4929-B6D8-76A30C039264}" destId="{1240D716-D891-4495-BE76-6D71EC0963CD}" srcOrd="6" destOrd="0" presId="urn:microsoft.com/office/officeart/2005/8/layout/hierarchy3"/>
    <dgm:cxn modelId="{1DAC6FB4-7D5F-4BE6-948B-4765D4C69EDB}" type="presParOf" srcId="{57037308-F11A-4929-B6D8-76A30C039264}" destId="{9E3ADBDA-31D2-4717-BCFF-043399CB1AA4}" srcOrd="7" destOrd="0" presId="urn:microsoft.com/office/officeart/2005/8/layout/hierarchy3"/>
    <dgm:cxn modelId="{7B9F8795-31DD-48B6-AB5F-277F1153285C}" type="presParOf" srcId="{57037308-F11A-4929-B6D8-76A30C039264}" destId="{3487E1DC-2F11-4C5F-BF9B-FB630210BCF9}" srcOrd="8" destOrd="0" presId="urn:microsoft.com/office/officeart/2005/8/layout/hierarchy3"/>
    <dgm:cxn modelId="{3B8A83A3-8944-4050-82DD-169E94353F01}" type="presParOf" srcId="{57037308-F11A-4929-B6D8-76A30C039264}" destId="{A1635E70-B3E6-4678-903E-34B1BAE84990}" srcOrd="9" destOrd="0" presId="urn:microsoft.com/office/officeart/2005/8/layout/hierarchy3"/>
    <dgm:cxn modelId="{E2D651FB-DD63-4FC2-A3E2-636470CF5223}" type="presParOf" srcId="{57037308-F11A-4929-B6D8-76A30C039264}" destId="{9B458A46-03C7-4298-9D65-32BE653F7F9B}" srcOrd="10" destOrd="0" presId="urn:microsoft.com/office/officeart/2005/8/layout/hierarchy3"/>
    <dgm:cxn modelId="{4F3F8503-7D25-4F78-88F8-39DC76D961FD}" type="presParOf" srcId="{57037308-F11A-4929-B6D8-76A30C039264}" destId="{6C965C6E-B045-4C4A-B819-A6B84F575ADC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5A247E2-CF6C-49E4-8C20-D97810AFC77C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DC8252-E316-4B02-A8D5-7588AC14CDD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Распределение обучающихся по группам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69ED8A3-ADD7-40E3-82B4-827B83BB034C}" type="parTrans" cxnId="{8CB859AA-5803-4591-9BDD-9D6BDE41C94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162A49D-9C60-4CAF-A508-D8158203C674}" type="sibTrans" cxnId="{8CB859AA-5803-4591-9BDD-9D6BDE41C94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27255CA-063C-4083-99B5-6B76F67174C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 минимальным  баллом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C619AAF-C215-4C4A-95EB-86EE4D6F8254}" type="parTrans" cxnId="{D3D534C1-5AD6-4E5E-8E33-A29FF3F997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34E6B5E-392D-4E6E-8FBE-4006123458B3}" type="sibTrans" cxnId="{D3D534C1-5AD6-4E5E-8E33-A29FF3F9972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33F6B02-6730-4F84-950C-7DD9B8E3553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 максимальными (высокими ) баллами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F8EFE77-9C08-4100-B7D7-2BE7E727F014}" type="parTrans" cxnId="{FC74593C-C2E2-4802-98DA-B61C84CD3C5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165652C-413D-43C5-B0C3-C5DECEC02227}" type="sibTrans" cxnId="{FC74593C-C2E2-4802-98DA-B61C84CD3C5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632C18C-6AA0-4F2A-A5F3-0F59F14A4FC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Анализ типичных ошибок в разрезе классов в соответствии со спецификацией и по кодификатором</a:t>
          </a:r>
          <a:endParaRPr lang="ru-RU" b="0" dirty="0">
            <a:latin typeface="Times New Roman" pitchFamily="18" charset="0"/>
            <a:cs typeface="Times New Roman" pitchFamily="18" charset="0"/>
          </a:endParaRPr>
        </a:p>
      </dgm:t>
    </dgm:pt>
    <dgm:pt modelId="{9E29C6C0-AF8D-4EBD-A369-38477A1FAB8D}" type="parTrans" cxnId="{ECB0C069-5E60-4CE8-AB7E-0DF3FA3F5E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B8A647B-004A-4605-9D66-4CF252CD28A1}" type="sibTrans" cxnId="{ECB0C069-5E60-4CE8-AB7E-0DF3FA3F5EF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6A737E7-4941-4724-8DF1-E7665E53EAE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Расписать умение, проверяемое каждым заданием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D571ABE-580E-4F14-A2DB-514134BF4683}" type="parTrans" cxnId="{64BF1DA7-B4CC-49E8-915D-434124B48FC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AD88FBB-6ACA-4098-92F9-2CE6DB979E50}" type="sibTrans" cxnId="{64BF1DA7-B4CC-49E8-915D-434124B48FC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BD8FA04-5E24-48CB-8F64-FD372F100F5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проблем в преподавании у учителей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761B98A-5715-4BB3-8709-0FF65233113B}" type="parTrans" cxnId="{CA4136C0-920C-4F63-A3CF-492C6814A82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4EB578E-ED46-4971-AFA7-8D890F5F306B}" type="sibTrans" cxnId="{CA4136C0-920C-4F63-A3CF-492C6814A82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330B1F6-C8B8-4936-BC67-3F126E9ACD9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учителей, результаты обучающихся которых систематически самые низкие  (на разных работах)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9D9BCB6-7AB9-4053-8E7B-35324C053890}" type="parTrans" cxnId="{C68F3BB7-667C-49EB-88FE-A3923A3C569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53EE817-F466-4513-A716-F7E67D855085}" type="sibTrans" cxnId="{C68F3BB7-667C-49EB-88FE-A3923A3C569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5683928-8758-4F0F-B42B-379719A351B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 пограничными баллами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34FEB83-E166-4E26-A3D7-FC88D7D29CDF}" type="parTrans" cxnId="{6D4A9B28-9F35-49AB-AB58-AC48995368D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357820F-00F0-4447-9A97-8323134A01A6}" type="sibTrans" cxnId="{6D4A9B28-9F35-49AB-AB58-AC48995368DE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A4E8D6E-899C-454D-A181-AE5625BC2BB4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методических проблем  в разрезе каждого учителя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0FEDE05-4568-489E-A554-3EE48EA57C27}" type="parTrans" cxnId="{BBD4E4DE-9B5E-43CB-8BC3-99CCB9BF83B6}">
      <dgm:prSet/>
      <dgm:spPr/>
      <dgm:t>
        <a:bodyPr/>
        <a:lstStyle/>
        <a:p>
          <a:endParaRPr lang="ru-RU"/>
        </a:p>
      </dgm:t>
    </dgm:pt>
    <dgm:pt modelId="{583601AF-F34F-4679-B8BE-E03FB8744E60}" type="sibTrans" cxnId="{BBD4E4DE-9B5E-43CB-8BC3-99CCB9BF83B6}">
      <dgm:prSet/>
      <dgm:spPr/>
      <dgm:t>
        <a:bodyPr/>
        <a:lstStyle/>
        <a:p>
          <a:endParaRPr lang="ru-RU"/>
        </a:p>
      </dgm:t>
    </dgm:pt>
    <dgm:pt modelId="{004C57CA-DE85-49D8-A8DA-CBE3C82C0C20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Выявление предметных проблем в разрезе каждого учителя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DAC211A-38AB-4256-B999-F441B414EA34}" type="parTrans" cxnId="{DCD50A0D-1BC1-4549-B3A6-1B329BEF9471}">
      <dgm:prSet/>
      <dgm:spPr/>
      <dgm:t>
        <a:bodyPr/>
        <a:lstStyle/>
        <a:p>
          <a:endParaRPr lang="ru-RU"/>
        </a:p>
      </dgm:t>
    </dgm:pt>
    <dgm:pt modelId="{6AF574B7-44A6-4794-A1C4-B0690E1A0CFB}" type="sibTrans" cxnId="{DCD50A0D-1BC1-4549-B3A6-1B329BEF9471}">
      <dgm:prSet/>
      <dgm:spPr/>
      <dgm:t>
        <a:bodyPr/>
        <a:lstStyle/>
        <a:p>
          <a:endParaRPr lang="ru-RU"/>
        </a:p>
      </dgm:t>
    </dgm:pt>
    <dgm:pt modelId="{58894B90-8550-43C2-A56D-0BE77974235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Определить процент обучающихся, не справившихся и не приступивших к выполнению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9E77B9A-8D1C-42CB-8C74-456AF169B7B0}" type="parTrans" cxnId="{638D05D0-AFC0-430F-96AF-E640D8F3C52E}">
      <dgm:prSet/>
      <dgm:spPr/>
      <dgm:t>
        <a:bodyPr/>
        <a:lstStyle/>
        <a:p>
          <a:endParaRPr lang="ru-RU"/>
        </a:p>
      </dgm:t>
    </dgm:pt>
    <dgm:pt modelId="{580D5AAC-2622-41D6-81BC-E3D20DEB6511}" type="sibTrans" cxnId="{638D05D0-AFC0-430F-96AF-E640D8F3C52E}">
      <dgm:prSet/>
      <dgm:spPr/>
      <dgm:t>
        <a:bodyPr/>
        <a:lstStyle/>
        <a:p>
          <a:endParaRPr lang="ru-RU"/>
        </a:p>
      </dgm:t>
    </dgm:pt>
    <dgm:pt modelId="{C87EFF8E-5E26-4A94-889C-477C37D0C93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Определить причину  большого числа ошибок в каждом задании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B209471-2AD2-44BD-828E-C37A576F81A4}" type="parTrans" cxnId="{2002F59D-B808-49F0-A417-4036A462604C}">
      <dgm:prSet/>
      <dgm:spPr/>
      <dgm:t>
        <a:bodyPr/>
        <a:lstStyle/>
        <a:p>
          <a:endParaRPr lang="ru-RU"/>
        </a:p>
      </dgm:t>
    </dgm:pt>
    <dgm:pt modelId="{401F5D6F-082F-46B7-B435-16460AED3C8A}" type="sibTrans" cxnId="{2002F59D-B808-49F0-A417-4036A462604C}">
      <dgm:prSet/>
      <dgm:spPr/>
      <dgm:t>
        <a:bodyPr/>
        <a:lstStyle/>
        <a:p>
          <a:endParaRPr lang="ru-RU"/>
        </a:p>
      </dgm:t>
    </dgm:pt>
    <dgm:pt modelId="{7292E1AF-50CE-45C2-866D-09ED4291406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Обучающихся с низкими результатами по нескольким предметам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75E0725-E44E-4637-8B51-D34F1CE4AFE8}" type="parTrans" cxnId="{A689B79D-245B-4938-B0C6-3854A7F7CE26}">
      <dgm:prSet/>
      <dgm:spPr/>
      <dgm:t>
        <a:bodyPr/>
        <a:lstStyle/>
        <a:p>
          <a:endParaRPr lang="ru-RU"/>
        </a:p>
      </dgm:t>
    </dgm:pt>
    <dgm:pt modelId="{0B551763-F160-45E7-965F-5C73AEBA717C}" type="sibTrans" cxnId="{A689B79D-245B-4938-B0C6-3854A7F7CE26}">
      <dgm:prSet/>
      <dgm:spPr/>
      <dgm:t>
        <a:bodyPr/>
        <a:lstStyle/>
        <a:p>
          <a:endParaRPr lang="ru-RU"/>
        </a:p>
      </dgm:t>
    </dgm:pt>
    <dgm:pt modelId="{D8EB5E2B-42F3-455A-B92C-5BB2454E254E}" type="pres">
      <dgm:prSet presAssocID="{65A247E2-CF6C-49E4-8C20-D97810AFC77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43DBB2-570B-463C-8EA3-1D1753FDA479}" type="pres">
      <dgm:prSet presAssocID="{22DC8252-E316-4B02-A8D5-7588AC14CDD1}" presName="circle1" presStyleLbl="node1" presStyleIdx="0" presStyleCnt="3"/>
      <dgm:spPr>
        <a:solidFill>
          <a:schemeClr val="accent2">
            <a:lumMod val="75000"/>
          </a:schemeClr>
        </a:solidFill>
      </dgm:spPr>
    </dgm:pt>
    <dgm:pt modelId="{E6FC59B1-E527-48B5-AD88-A52B7F7D6252}" type="pres">
      <dgm:prSet presAssocID="{22DC8252-E316-4B02-A8D5-7588AC14CDD1}" presName="space" presStyleCnt="0"/>
      <dgm:spPr/>
    </dgm:pt>
    <dgm:pt modelId="{41620426-72D2-4859-90F0-AB4A3C18654A}" type="pres">
      <dgm:prSet presAssocID="{22DC8252-E316-4B02-A8D5-7588AC14CDD1}" presName="rect1" presStyleLbl="alignAcc1" presStyleIdx="0" presStyleCnt="3"/>
      <dgm:spPr/>
      <dgm:t>
        <a:bodyPr/>
        <a:lstStyle/>
        <a:p>
          <a:endParaRPr lang="ru-RU"/>
        </a:p>
      </dgm:t>
    </dgm:pt>
    <dgm:pt modelId="{C9265157-E43B-43ED-8E60-B7C34A964516}" type="pres">
      <dgm:prSet presAssocID="{B632C18C-6AA0-4F2A-A5F3-0F59F14A4FCA}" presName="vertSpace2" presStyleLbl="node1" presStyleIdx="0" presStyleCnt="3"/>
      <dgm:spPr/>
    </dgm:pt>
    <dgm:pt modelId="{CBDC3D9B-4B7B-4BDB-8DA7-EF9B6FA9A8F7}" type="pres">
      <dgm:prSet presAssocID="{B632C18C-6AA0-4F2A-A5F3-0F59F14A4FCA}" presName="circle2" presStyleLbl="node1" presStyleIdx="1" presStyleCnt="3"/>
      <dgm:spPr>
        <a:solidFill>
          <a:schemeClr val="accent6">
            <a:lumMod val="75000"/>
          </a:schemeClr>
        </a:solidFill>
      </dgm:spPr>
    </dgm:pt>
    <dgm:pt modelId="{36A02549-EC06-414C-A854-AB6A3BF182EA}" type="pres">
      <dgm:prSet presAssocID="{B632C18C-6AA0-4F2A-A5F3-0F59F14A4FCA}" presName="rect2" presStyleLbl="alignAcc1" presStyleIdx="1" presStyleCnt="3" custLinFactNeighborY="855"/>
      <dgm:spPr/>
      <dgm:t>
        <a:bodyPr/>
        <a:lstStyle/>
        <a:p>
          <a:endParaRPr lang="ru-RU"/>
        </a:p>
      </dgm:t>
    </dgm:pt>
    <dgm:pt modelId="{E1E5A708-8184-4670-872A-4EEBA67C6E76}" type="pres">
      <dgm:prSet presAssocID="{2BD8FA04-5E24-48CB-8F64-FD372F100F5B}" presName="vertSpace3" presStyleLbl="node1" presStyleIdx="1" presStyleCnt="3"/>
      <dgm:spPr/>
    </dgm:pt>
    <dgm:pt modelId="{DF9E6DCB-20A8-41F5-95AA-F07694C15E09}" type="pres">
      <dgm:prSet presAssocID="{2BD8FA04-5E24-48CB-8F64-FD372F100F5B}" presName="circle3" presStyleLbl="node1" presStyleIdx="2" presStyleCnt="3"/>
      <dgm:spPr/>
    </dgm:pt>
    <dgm:pt modelId="{E9939B2E-24C1-41FB-BFB2-5448C68E9A52}" type="pres">
      <dgm:prSet presAssocID="{2BD8FA04-5E24-48CB-8F64-FD372F100F5B}" presName="rect3" presStyleLbl="alignAcc1" presStyleIdx="2" presStyleCnt="3"/>
      <dgm:spPr/>
      <dgm:t>
        <a:bodyPr/>
        <a:lstStyle/>
        <a:p>
          <a:endParaRPr lang="ru-RU"/>
        </a:p>
      </dgm:t>
    </dgm:pt>
    <dgm:pt modelId="{36B4A4B3-E485-41EC-8249-04B94AE8330F}" type="pres">
      <dgm:prSet presAssocID="{22DC8252-E316-4B02-A8D5-7588AC14CDD1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F6FD90-62B1-4812-8FBE-FE9E9D6DC4A5}" type="pres">
      <dgm:prSet presAssocID="{22DC8252-E316-4B02-A8D5-7588AC14CDD1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C31499-CDF2-4781-B428-E16EA1D4FF19}" type="pres">
      <dgm:prSet presAssocID="{B632C18C-6AA0-4F2A-A5F3-0F59F14A4FCA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F6F0F-200A-49C6-B657-A882FA42479C}" type="pres">
      <dgm:prSet presAssocID="{B632C18C-6AA0-4F2A-A5F3-0F59F14A4FCA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FD532B-2E00-493A-AE1B-862263D9C571}" type="pres">
      <dgm:prSet presAssocID="{2BD8FA04-5E24-48CB-8F64-FD372F100F5B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D350A-7600-4DB7-B4C3-4BE81B759106}" type="pres">
      <dgm:prSet presAssocID="{2BD8FA04-5E24-48CB-8F64-FD372F100F5B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2B9AD4-1743-48C5-9FEC-6825A06CA5BA}" type="presOf" srcId="{46A737E7-4941-4724-8DF1-E7665E53EAE5}" destId="{0A3F6F0F-200A-49C6-B657-A882FA42479C}" srcOrd="0" destOrd="0" presId="urn:microsoft.com/office/officeart/2005/8/layout/target3"/>
    <dgm:cxn modelId="{B0AEE05C-9FED-435F-B71F-D7B7CB73A273}" type="presOf" srcId="{22DC8252-E316-4B02-A8D5-7588AC14CDD1}" destId="{41620426-72D2-4859-90F0-AB4A3C18654A}" srcOrd="0" destOrd="0" presId="urn:microsoft.com/office/officeart/2005/8/layout/target3"/>
    <dgm:cxn modelId="{C68F3BB7-667C-49EB-88FE-A3923A3C5698}" srcId="{2BD8FA04-5E24-48CB-8F64-FD372F100F5B}" destId="{3330B1F6-C8B8-4936-BC67-3F126E9ACD9B}" srcOrd="0" destOrd="0" parTransId="{29D9BCB6-7AB9-4053-8E7B-35324C053890}" sibTransId="{853EE817-F466-4513-A716-F7E67D855085}"/>
    <dgm:cxn modelId="{1045E566-9928-4F95-83B2-DB18AD1D2F91}" type="presOf" srcId="{22DC8252-E316-4B02-A8D5-7588AC14CDD1}" destId="{36B4A4B3-E485-41EC-8249-04B94AE8330F}" srcOrd="1" destOrd="0" presId="urn:microsoft.com/office/officeart/2005/8/layout/target3"/>
    <dgm:cxn modelId="{9D0F692E-AC8E-431F-9B98-C49CC27A0EF7}" type="presOf" srcId="{45683928-8758-4F0F-B42B-379719A351B2}" destId="{4DF6FD90-62B1-4812-8FBE-FE9E9D6DC4A5}" srcOrd="0" destOrd="1" presId="urn:microsoft.com/office/officeart/2005/8/layout/target3"/>
    <dgm:cxn modelId="{24F52D50-CFE8-4482-BC01-12A5CFBA0D68}" type="presOf" srcId="{CA4E8D6E-899C-454D-A181-AE5625BC2BB4}" destId="{70DD350A-7600-4DB7-B4C3-4BE81B759106}" srcOrd="0" destOrd="1" presId="urn:microsoft.com/office/officeart/2005/8/layout/target3"/>
    <dgm:cxn modelId="{CA4136C0-920C-4F63-A3CF-492C6814A826}" srcId="{65A247E2-CF6C-49E4-8C20-D97810AFC77C}" destId="{2BD8FA04-5E24-48CB-8F64-FD372F100F5B}" srcOrd="2" destOrd="0" parTransId="{C761B98A-5715-4BB3-8709-0FF65233113B}" sibTransId="{D4EB578E-ED46-4971-AFA7-8D890F5F306B}"/>
    <dgm:cxn modelId="{7D581222-486A-4960-A97C-0C74347CC478}" type="presOf" srcId="{65A247E2-CF6C-49E4-8C20-D97810AFC77C}" destId="{D8EB5E2B-42F3-455A-B92C-5BB2454E254E}" srcOrd="0" destOrd="0" presId="urn:microsoft.com/office/officeart/2005/8/layout/target3"/>
    <dgm:cxn modelId="{88BF9ACF-7BD3-40A2-8E91-E1524051169A}" type="presOf" srcId="{004C57CA-DE85-49D8-A8DA-CBE3C82C0C20}" destId="{70DD350A-7600-4DB7-B4C3-4BE81B759106}" srcOrd="0" destOrd="2" presId="urn:microsoft.com/office/officeart/2005/8/layout/target3"/>
    <dgm:cxn modelId="{CCCB45F0-0F4D-41B4-8D3D-E3582479CA3E}" type="presOf" srcId="{3330B1F6-C8B8-4936-BC67-3F126E9ACD9B}" destId="{70DD350A-7600-4DB7-B4C3-4BE81B759106}" srcOrd="0" destOrd="0" presId="urn:microsoft.com/office/officeart/2005/8/layout/target3"/>
    <dgm:cxn modelId="{A689B79D-245B-4938-B0C6-3854A7F7CE26}" srcId="{22DC8252-E316-4B02-A8D5-7588AC14CDD1}" destId="{7292E1AF-50CE-45C2-866D-09ED4291406C}" srcOrd="3" destOrd="0" parTransId="{475E0725-E44E-4637-8B51-D34F1CE4AFE8}" sibTransId="{0B551763-F160-45E7-965F-5C73AEBA717C}"/>
    <dgm:cxn modelId="{8CB859AA-5803-4591-9BDD-9D6BDE41C948}" srcId="{65A247E2-CF6C-49E4-8C20-D97810AFC77C}" destId="{22DC8252-E316-4B02-A8D5-7588AC14CDD1}" srcOrd="0" destOrd="0" parTransId="{469ED8A3-ADD7-40E3-82B4-827B83BB034C}" sibTransId="{E162A49D-9C60-4CAF-A508-D8158203C674}"/>
    <dgm:cxn modelId="{0E858A3B-0AC4-4082-9A42-473324810FF7}" type="presOf" srcId="{B632C18C-6AA0-4F2A-A5F3-0F59F14A4FCA}" destId="{FDC31499-CDF2-4781-B428-E16EA1D4FF19}" srcOrd="1" destOrd="0" presId="urn:microsoft.com/office/officeart/2005/8/layout/target3"/>
    <dgm:cxn modelId="{FC74593C-C2E2-4802-98DA-B61C84CD3C5C}" srcId="{22DC8252-E316-4B02-A8D5-7588AC14CDD1}" destId="{833F6B02-6730-4F84-950C-7DD9B8E3553C}" srcOrd="2" destOrd="0" parTransId="{7F8EFE77-9C08-4100-B7D7-2BE7E727F014}" sibTransId="{4165652C-413D-43C5-B0C3-C5DECEC02227}"/>
    <dgm:cxn modelId="{D3D534C1-5AD6-4E5E-8E33-A29FF3F99723}" srcId="{22DC8252-E316-4B02-A8D5-7588AC14CDD1}" destId="{327255CA-063C-4083-99B5-6B76F67174C5}" srcOrd="0" destOrd="0" parTransId="{6C619AAF-C215-4C4A-95EB-86EE4D6F8254}" sibTransId="{E34E6B5E-392D-4E6E-8FBE-4006123458B3}"/>
    <dgm:cxn modelId="{EC67909E-8F4F-428F-8C24-A821392B388F}" type="presOf" srcId="{833F6B02-6730-4F84-950C-7DD9B8E3553C}" destId="{4DF6FD90-62B1-4812-8FBE-FE9E9D6DC4A5}" srcOrd="0" destOrd="2" presId="urn:microsoft.com/office/officeart/2005/8/layout/target3"/>
    <dgm:cxn modelId="{6D4A9B28-9F35-49AB-AB58-AC48995368DE}" srcId="{22DC8252-E316-4B02-A8D5-7588AC14CDD1}" destId="{45683928-8758-4F0F-B42B-379719A351B2}" srcOrd="1" destOrd="0" parTransId="{334FEB83-E166-4E26-A3D7-FC88D7D29CDF}" sibTransId="{6357820F-00F0-4447-9A97-8323134A01A6}"/>
    <dgm:cxn modelId="{64BF1DA7-B4CC-49E8-915D-434124B48FC7}" srcId="{B632C18C-6AA0-4F2A-A5F3-0F59F14A4FCA}" destId="{46A737E7-4941-4724-8DF1-E7665E53EAE5}" srcOrd="0" destOrd="0" parTransId="{ED571ABE-580E-4F14-A2DB-514134BF4683}" sibTransId="{2AD88FBB-6ACA-4098-92F9-2CE6DB979E50}"/>
    <dgm:cxn modelId="{F5D8511C-40BA-4DF9-B064-DBDA42B9E807}" type="presOf" srcId="{C87EFF8E-5E26-4A94-889C-477C37D0C936}" destId="{0A3F6F0F-200A-49C6-B657-A882FA42479C}" srcOrd="0" destOrd="2" presId="urn:microsoft.com/office/officeart/2005/8/layout/target3"/>
    <dgm:cxn modelId="{8E2F44B7-6874-4D67-A02F-7B13F81854C6}" type="presOf" srcId="{2BD8FA04-5E24-48CB-8F64-FD372F100F5B}" destId="{E9939B2E-24C1-41FB-BFB2-5448C68E9A52}" srcOrd="0" destOrd="0" presId="urn:microsoft.com/office/officeart/2005/8/layout/target3"/>
    <dgm:cxn modelId="{638D05D0-AFC0-430F-96AF-E640D8F3C52E}" srcId="{B632C18C-6AA0-4F2A-A5F3-0F59F14A4FCA}" destId="{58894B90-8550-43C2-A56D-0BE779742352}" srcOrd="1" destOrd="0" parTransId="{59E77B9A-8D1C-42CB-8C74-456AF169B7B0}" sibTransId="{580D5AAC-2622-41D6-81BC-E3D20DEB6511}"/>
    <dgm:cxn modelId="{2002F59D-B808-49F0-A417-4036A462604C}" srcId="{B632C18C-6AA0-4F2A-A5F3-0F59F14A4FCA}" destId="{C87EFF8E-5E26-4A94-889C-477C37D0C936}" srcOrd="2" destOrd="0" parTransId="{AB209471-2AD2-44BD-828E-C37A576F81A4}" sibTransId="{401F5D6F-082F-46B7-B435-16460AED3C8A}"/>
    <dgm:cxn modelId="{1F82A16E-CF8E-4224-AE28-3B6506409F91}" type="presOf" srcId="{58894B90-8550-43C2-A56D-0BE779742352}" destId="{0A3F6F0F-200A-49C6-B657-A882FA42479C}" srcOrd="0" destOrd="1" presId="urn:microsoft.com/office/officeart/2005/8/layout/target3"/>
    <dgm:cxn modelId="{1C885963-B867-486E-A24F-A56020E0F691}" type="presOf" srcId="{327255CA-063C-4083-99B5-6B76F67174C5}" destId="{4DF6FD90-62B1-4812-8FBE-FE9E9D6DC4A5}" srcOrd="0" destOrd="0" presId="urn:microsoft.com/office/officeart/2005/8/layout/target3"/>
    <dgm:cxn modelId="{BBD4E4DE-9B5E-43CB-8BC3-99CCB9BF83B6}" srcId="{2BD8FA04-5E24-48CB-8F64-FD372F100F5B}" destId="{CA4E8D6E-899C-454D-A181-AE5625BC2BB4}" srcOrd="1" destOrd="0" parTransId="{C0FEDE05-4568-489E-A554-3EE48EA57C27}" sibTransId="{583601AF-F34F-4679-B8BE-E03FB8744E60}"/>
    <dgm:cxn modelId="{9CD9C6AC-73A1-4AF3-8220-E3657A9690B8}" type="presOf" srcId="{7292E1AF-50CE-45C2-866D-09ED4291406C}" destId="{4DF6FD90-62B1-4812-8FBE-FE9E9D6DC4A5}" srcOrd="0" destOrd="3" presId="urn:microsoft.com/office/officeart/2005/8/layout/target3"/>
    <dgm:cxn modelId="{DCD50A0D-1BC1-4549-B3A6-1B329BEF9471}" srcId="{2BD8FA04-5E24-48CB-8F64-FD372F100F5B}" destId="{004C57CA-DE85-49D8-A8DA-CBE3C82C0C20}" srcOrd="2" destOrd="0" parTransId="{CDAC211A-38AB-4256-B999-F441B414EA34}" sibTransId="{6AF574B7-44A6-4794-A1C4-B0690E1A0CFB}"/>
    <dgm:cxn modelId="{C2C420C9-F423-4065-812C-3CB56F93FDFF}" type="presOf" srcId="{2BD8FA04-5E24-48CB-8F64-FD372F100F5B}" destId="{F7FD532B-2E00-493A-AE1B-862263D9C571}" srcOrd="1" destOrd="0" presId="urn:microsoft.com/office/officeart/2005/8/layout/target3"/>
    <dgm:cxn modelId="{3F8593CC-A611-4160-9069-5F4B3B906217}" type="presOf" srcId="{B632C18C-6AA0-4F2A-A5F3-0F59F14A4FCA}" destId="{36A02549-EC06-414C-A854-AB6A3BF182EA}" srcOrd="0" destOrd="0" presId="urn:microsoft.com/office/officeart/2005/8/layout/target3"/>
    <dgm:cxn modelId="{ECB0C069-5E60-4CE8-AB7E-0DF3FA3F5EFE}" srcId="{65A247E2-CF6C-49E4-8C20-D97810AFC77C}" destId="{B632C18C-6AA0-4F2A-A5F3-0F59F14A4FCA}" srcOrd="1" destOrd="0" parTransId="{9E29C6C0-AF8D-4EBD-A369-38477A1FAB8D}" sibTransId="{BB8A647B-004A-4605-9D66-4CF252CD28A1}"/>
    <dgm:cxn modelId="{0C0902A8-2128-4C39-BB8B-B7B83EE5D76A}" type="presParOf" srcId="{D8EB5E2B-42F3-455A-B92C-5BB2454E254E}" destId="{5843DBB2-570B-463C-8EA3-1D1753FDA479}" srcOrd="0" destOrd="0" presId="urn:microsoft.com/office/officeart/2005/8/layout/target3"/>
    <dgm:cxn modelId="{0C2D1AA3-C056-421A-A4B6-998CB6137DA6}" type="presParOf" srcId="{D8EB5E2B-42F3-455A-B92C-5BB2454E254E}" destId="{E6FC59B1-E527-48B5-AD88-A52B7F7D6252}" srcOrd="1" destOrd="0" presId="urn:microsoft.com/office/officeart/2005/8/layout/target3"/>
    <dgm:cxn modelId="{2C3C0EE9-568D-4CFA-96CC-D31700BCF1F9}" type="presParOf" srcId="{D8EB5E2B-42F3-455A-B92C-5BB2454E254E}" destId="{41620426-72D2-4859-90F0-AB4A3C18654A}" srcOrd="2" destOrd="0" presId="urn:microsoft.com/office/officeart/2005/8/layout/target3"/>
    <dgm:cxn modelId="{10787519-BBE8-4E5A-A368-DBB5D8D3E6B1}" type="presParOf" srcId="{D8EB5E2B-42F3-455A-B92C-5BB2454E254E}" destId="{C9265157-E43B-43ED-8E60-B7C34A964516}" srcOrd="3" destOrd="0" presId="urn:microsoft.com/office/officeart/2005/8/layout/target3"/>
    <dgm:cxn modelId="{5C50AB38-2E77-46D4-87AF-797B21F4BF21}" type="presParOf" srcId="{D8EB5E2B-42F3-455A-B92C-5BB2454E254E}" destId="{CBDC3D9B-4B7B-4BDB-8DA7-EF9B6FA9A8F7}" srcOrd="4" destOrd="0" presId="urn:microsoft.com/office/officeart/2005/8/layout/target3"/>
    <dgm:cxn modelId="{EF3891D9-062E-4C5F-985D-C95E024DE4D3}" type="presParOf" srcId="{D8EB5E2B-42F3-455A-B92C-5BB2454E254E}" destId="{36A02549-EC06-414C-A854-AB6A3BF182EA}" srcOrd="5" destOrd="0" presId="urn:microsoft.com/office/officeart/2005/8/layout/target3"/>
    <dgm:cxn modelId="{7D2D7D31-0E46-49BF-B007-D150E94EB783}" type="presParOf" srcId="{D8EB5E2B-42F3-455A-B92C-5BB2454E254E}" destId="{E1E5A708-8184-4670-872A-4EEBA67C6E76}" srcOrd="6" destOrd="0" presId="urn:microsoft.com/office/officeart/2005/8/layout/target3"/>
    <dgm:cxn modelId="{E110B579-2773-4993-B5D2-D043F52F9D7E}" type="presParOf" srcId="{D8EB5E2B-42F3-455A-B92C-5BB2454E254E}" destId="{DF9E6DCB-20A8-41F5-95AA-F07694C15E09}" srcOrd="7" destOrd="0" presId="urn:microsoft.com/office/officeart/2005/8/layout/target3"/>
    <dgm:cxn modelId="{4C18CAFA-5A03-489A-8C37-CEE235E2A18F}" type="presParOf" srcId="{D8EB5E2B-42F3-455A-B92C-5BB2454E254E}" destId="{E9939B2E-24C1-41FB-BFB2-5448C68E9A52}" srcOrd="8" destOrd="0" presId="urn:microsoft.com/office/officeart/2005/8/layout/target3"/>
    <dgm:cxn modelId="{2B3703CD-7513-441B-BFE1-03E0854AED10}" type="presParOf" srcId="{D8EB5E2B-42F3-455A-B92C-5BB2454E254E}" destId="{36B4A4B3-E485-41EC-8249-04B94AE8330F}" srcOrd="9" destOrd="0" presId="urn:microsoft.com/office/officeart/2005/8/layout/target3"/>
    <dgm:cxn modelId="{950005A5-1929-4B69-AC94-768FFAC535CB}" type="presParOf" srcId="{D8EB5E2B-42F3-455A-B92C-5BB2454E254E}" destId="{4DF6FD90-62B1-4812-8FBE-FE9E9D6DC4A5}" srcOrd="10" destOrd="0" presId="urn:microsoft.com/office/officeart/2005/8/layout/target3"/>
    <dgm:cxn modelId="{E4137AC5-4472-4F22-940F-D666D24448CA}" type="presParOf" srcId="{D8EB5E2B-42F3-455A-B92C-5BB2454E254E}" destId="{FDC31499-CDF2-4781-B428-E16EA1D4FF19}" srcOrd="11" destOrd="0" presId="urn:microsoft.com/office/officeart/2005/8/layout/target3"/>
    <dgm:cxn modelId="{EAF270DE-BB22-476F-81FA-EEE9A9315D7F}" type="presParOf" srcId="{D8EB5E2B-42F3-455A-B92C-5BB2454E254E}" destId="{0A3F6F0F-200A-49C6-B657-A882FA42479C}" srcOrd="12" destOrd="0" presId="urn:microsoft.com/office/officeart/2005/8/layout/target3"/>
    <dgm:cxn modelId="{29F11AC6-E6DC-430E-95CD-6B98278CB742}" type="presParOf" srcId="{D8EB5E2B-42F3-455A-B92C-5BB2454E254E}" destId="{F7FD532B-2E00-493A-AE1B-862263D9C571}" srcOrd="13" destOrd="0" presId="urn:microsoft.com/office/officeart/2005/8/layout/target3"/>
    <dgm:cxn modelId="{439DC533-9325-4721-BDB5-816256C3A339}" type="presParOf" srcId="{D8EB5E2B-42F3-455A-B92C-5BB2454E254E}" destId="{70DD350A-7600-4DB7-B4C3-4BE81B759106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39856-A4E5-4A5E-9525-7DBA0EE7205F}">
      <dsp:nvSpPr>
        <dsp:cNvPr id="0" name=""/>
        <dsp:cNvSpPr/>
      </dsp:nvSpPr>
      <dsp:spPr>
        <a:xfrm rot="10800000">
          <a:off x="1920529" y="1570"/>
          <a:ext cx="7230683" cy="397067"/>
        </a:xfrm>
        <a:prstGeom prst="homePlat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Название аналитического отчета</a:t>
          </a:r>
          <a:endParaRPr lang="ru-RU" sz="1800" b="1" kern="1200" dirty="0"/>
        </a:p>
      </dsp:txBody>
      <dsp:txXfrm rot="10800000">
        <a:off x="2019796" y="1570"/>
        <a:ext cx="7131416" cy="397067"/>
      </dsp:txXfrm>
    </dsp:sp>
    <dsp:sp modelId="{8E5FF8F0-DBA5-4867-9EC3-3CFDB0339750}">
      <dsp:nvSpPr>
        <dsp:cNvPr id="0" name=""/>
        <dsp:cNvSpPr/>
      </dsp:nvSpPr>
      <dsp:spPr>
        <a:xfrm>
          <a:off x="1721995" y="1570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9C71F-F68C-4E4E-BC05-F6908ADAA25F}">
      <dsp:nvSpPr>
        <dsp:cNvPr id="0" name=""/>
        <dsp:cNvSpPr/>
      </dsp:nvSpPr>
      <dsp:spPr>
        <a:xfrm rot="10800000">
          <a:off x="1891082" y="517164"/>
          <a:ext cx="7269945" cy="397067"/>
        </a:xfrm>
        <a:prstGeom prst="homePlat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Основание для проведения аналитических процедур </a:t>
          </a:r>
          <a:endParaRPr lang="ru-RU" sz="1800" b="1" kern="1200" dirty="0"/>
        </a:p>
      </dsp:txBody>
      <dsp:txXfrm rot="10800000">
        <a:off x="1990349" y="517164"/>
        <a:ext cx="7170678" cy="397067"/>
      </dsp:txXfrm>
    </dsp:sp>
    <dsp:sp modelId="{ADE67E8E-EF84-415C-9754-87D5F8C4F5B9}">
      <dsp:nvSpPr>
        <dsp:cNvPr id="0" name=""/>
        <dsp:cNvSpPr/>
      </dsp:nvSpPr>
      <dsp:spPr>
        <a:xfrm>
          <a:off x="1712179" y="517164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97CBA0-57CE-4DE1-9DC6-AD17C5960D69}">
      <dsp:nvSpPr>
        <dsp:cNvPr id="0" name=""/>
        <dsp:cNvSpPr/>
      </dsp:nvSpPr>
      <dsp:spPr>
        <a:xfrm rot="10800000">
          <a:off x="1920529" y="1032759"/>
          <a:ext cx="7230683" cy="397067"/>
        </a:xfrm>
        <a:prstGeom prst="homePlate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Дата выполнения работы</a:t>
          </a:r>
          <a:endParaRPr lang="ru-RU" sz="1800" b="1" kern="1200" dirty="0"/>
        </a:p>
      </dsp:txBody>
      <dsp:txXfrm rot="10800000">
        <a:off x="2019796" y="1032759"/>
        <a:ext cx="7131416" cy="397067"/>
      </dsp:txXfrm>
    </dsp:sp>
    <dsp:sp modelId="{F88AF31C-3158-4A22-BC58-09E5E6A9FD82}">
      <dsp:nvSpPr>
        <dsp:cNvPr id="0" name=""/>
        <dsp:cNvSpPr/>
      </dsp:nvSpPr>
      <dsp:spPr>
        <a:xfrm>
          <a:off x="1721995" y="1032759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C875F-4C6D-451B-967A-0307404DD4C6}">
      <dsp:nvSpPr>
        <dsp:cNvPr id="0" name=""/>
        <dsp:cNvSpPr/>
      </dsp:nvSpPr>
      <dsp:spPr>
        <a:xfrm rot="10800000">
          <a:off x="1920529" y="1548354"/>
          <a:ext cx="7230683" cy="397067"/>
        </a:xfrm>
        <a:prstGeom prst="homePlate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Описание объекта оценки (класс, предмет, вид работы). </a:t>
          </a:r>
          <a:r>
            <a:rPr lang="ru-RU" sz="1800" b="1" i="1" kern="1200" dirty="0" smtClean="0">
              <a:latin typeface="Times New Roman" pitchFamily="18" charset="0"/>
              <a:cs typeface="Times New Roman" pitchFamily="18" charset="0"/>
            </a:rPr>
            <a:t>Может находиться в названии аналитического отчета.</a:t>
          </a:r>
          <a:endParaRPr lang="ru-RU" sz="1800" b="1" kern="1200" dirty="0" smtClean="0">
            <a:latin typeface="Times New Roman" pitchFamily="18" charset="0"/>
            <a:cs typeface="Times New Roman" pitchFamily="18" charset="0"/>
          </a:endParaRPr>
        </a:p>
      </dsp:txBody>
      <dsp:txXfrm rot="10800000">
        <a:off x="2019796" y="1548354"/>
        <a:ext cx="7131416" cy="397067"/>
      </dsp:txXfrm>
    </dsp:sp>
    <dsp:sp modelId="{648CFC1C-9763-471A-9015-0BD75A8243F4}">
      <dsp:nvSpPr>
        <dsp:cNvPr id="0" name=""/>
        <dsp:cNvSpPr/>
      </dsp:nvSpPr>
      <dsp:spPr>
        <a:xfrm>
          <a:off x="1721995" y="1548354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79CE1C-2152-4FD6-87C2-C68E5CB2FB99}">
      <dsp:nvSpPr>
        <dsp:cNvPr id="0" name=""/>
        <dsp:cNvSpPr/>
      </dsp:nvSpPr>
      <dsp:spPr>
        <a:xfrm rot="10800000">
          <a:off x="1920529" y="2063949"/>
          <a:ext cx="7230683" cy="397067"/>
        </a:xfrm>
        <a:prstGeom prst="homePlate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Цель проведения аналитических процедур.</a:t>
          </a:r>
        </a:p>
      </dsp:txBody>
      <dsp:txXfrm rot="10800000">
        <a:off x="2019796" y="2063949"/>
        <a:ext cx="7131416" cy="397067"/>
      </dsp:txXfrm>
    </dsp:sp>
    <dsp:sp modelId="{A50BAE36-DE3C-4509-9C7B-28015AA346DA}">
      <dsp:nvSpPr>
        <dsp:cNvPr id="0" name=""/>
        <dsp:cNvSpPr/>
      </dsp:nvSpPr>
      <dsp:spPr>
        <a:xfrm>
          <a:off x="1721995" y="2063949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C6668D-235E-41BF-89D1-A5D05F3E64BB}">
      <dsp:nvSpPr>
        <dsp:cNvPr id="0" name=""/>
        <dsp:cNvSpPr/>
      </dsp:nvSpPr>
      <dsp:spPr>
        <a:xfrm rot="10800000">
          <a:off x="1920529" y="2579543"/>
          <a:ext cx="7230683" cy="397067"/>
        </a:xfrm>
        <a:prstGeom prst="homePlate">
          <a:avLst/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Основная часть документа (аналитический раздел)</a:t>
          </a:r>
        </a:p>
      </dsp:txBody>
      <dsp:txXfrm rot="10800000">
        <a:off x="2019796" y="2579543"/>
        <a:ext cx="7131416" cy="397067"/>
      </dsp:txXfrm>
    </dsp:sp>
    <dsp:sp modelId="{647B4D10-0F5D-446E-B1C5-01C597EC5D11}">
      <dsp:nvSpPr>
        <dsp:cNvPr id="0" name=""/>
        <dsp:cNvSpPr/>
      </dsp:nvSpPr>
      <dsp:spPr>
        <a:xfrm>
          <a:off x="1721995" y="2579543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01689A-ECFA-44E2-84E8-0F24245B703B}">
      <dsp:nvSpPr>
        <dsp:cNvPr id="0" name=""/>
        <dsp:cNvSpPr/>
      </dsp:nvSpPr>
      <dsp:spPr>
        <a:xfrm rot="10800000">
          <a:off x="1920529" y="3095138"/>
          <a:ext cx="7230683" cy="397067"/>
        </a:xfrm>
        <a:prstGeom prst="homePlat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Анализ типичных ошибок</a:t>
          </a:r>
        </a:p>
      </dsp:txBody>
      <dsp:txXfrm rot="10800000">
        <a:off x="2019796" y="3095138"/>
        <a:ext cx="7131416" cy="397067"/>
      </dsp:txXfrm>
    </dsp:sp>
    <dsp:sp modelId="{B540C7A0-44CE-419F-8F8E-90A878E6CF87}">
      <dsp:nvSpPr>
        <dsp:cNvPr id="0" name=""/>
        <dsp:cNvSpPr/>
      </dsp:nvSpPr>
      <dsp:spPr>
        <a:xfrm>
          <a:off x="1721995" y="3095138"/>
          <a:ext cx="397067" cy="397067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471DCE-BF92-4156-AEA3-D8D3FA45239D}">
      <dsp:nvSpPr>
        <dsp:cNvPr id="0" name=""/>
        <dsp:cNvSpPr/>
      </dsp:nvSpPr>
      <dsp:spPr>
        <a:xfrm rot="10800000">
          <a:off x="1920529" y="3610733"/>
          <a:ext cx="7230683" cy="397067"/>
        </a:xfrm>
        <a:prstGeom prst="homePlat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Заключение (вывод)</a:t>
          </a:r>
        </a:p>
      </dsp:txBody>
      <dsp:txXfrm rot="10800000">
        <a:off x="2019796" y="3610733"/>
        <a:ext cx="7131416" cy="397067"/>
      </dsp:txXfrm>
    </dsp:sp>
    <dsp:sp modelId="{7175501E-C0D9-4369-AFE1-0986B7B92FA0}">
      <dsp:nvSpPr>
        <dsp:cNvPr id="0" name=""/>
        <dsp:cNvSpPr/>
      </dsp:nvSpPr>
      <dsp:spPr>
        <a:xfrm>
          <a:off x="1721995" y="3610733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CAFD7D-70A2-4763-AED1-E973B0C76A7E}">
      <dsp:nvSpPr>
        <dsp:cNvPr id="0" name=""/>
        <dsp:cNvSpPr/>
      </dsp:nvSpPr>
      <dsp:spPr>
        <a:xfrm rot="10800000">
          <a:off x="1920529" y="4126327"/>
          <a:ext cx="7230683" cy="397067"/>
        </a:xfrm>
        <a:prstGeom prst="homePlat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Рекомендации</a:t>
          </a:r>
        </a:p>
      </dsp:txBody>
      <dsp:txXfrm rot="10800000">
        <a:off x="2019796" y="4126327"/>
        <a:ext cx="7131416" cy="397067"/>
      </dsp:txXfrm>
    </dsp:sp>
    <dsp:sp modelId="{B225F572-CF64-423C-A3FA-121EF8BCCD3F}">
      <dsp:nvSpPr>
        <dsp:cNvPr id="0" name=""/>
        <dsp:cNvSpPr/>
      </dsp:nvSpPr>
      <dsp:spPr>
        <a:xfrm>
          <a:off x="1721995" y="4126327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281FB2-4B59-466D-97C4-A63694667954}">
      <dsp:nvSpPr>
        <dsp:cNvPr id="0" name=""/>
        <dsp:cNvSpPr/>
      </dsp:nvSpPr>
      <dsp:spPr>
        <a:xfrm rot="10800000">
          <a:off x="1920529" y="4641922"/>
          <a:ext cx="7230683" cy="397067"/>
        </a:xfrm>
        <a:prstGeom prst="homePlat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096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Дата составления аналитического отчета, автор</a:t>
          </a:r>
        </a:p>
      </dsp:txBody>
      <dsp:txXfrm rot="10800000">
        <a:off x="2019796" y="4641922"/>
        <a:ext cx="7131416" cy="397067"/>
      </dsp:txXfrm>
    </dsp:sp>
    <dsp:sp modelId="{3C522065-6C47-4ABA-9558-EACF4274C125}">
      <dsp:nvSpPr>
        <dsp:cNvPr id="0" name=""/>
        <dsp:cNvSpPr/>
      </dsp:nvSpPr>
      <dsp:spPr>
        <a:xfrm>
          <a:off x="1721995" y="4641922"/>
          <a:ext cx="397067" cy="39706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668D-235E-41BF-89D1-A5D05F3E64BB}">
      <dsp:nvSpPr>
        <dsp:cNvPr id="0" name=""/>
        <dsp:cNvSpPr/>
      </dsp:nvSpPr>
      <dsp:spPr>
        <a:xfrm rot="10800000">
          <a:off x="2019284" y="0"/>
          <a:ext cx="7230683" cy="792087"/>
        </a:xfrm>
        <a:prstGeom prst="homePlate">
          <a:avLst/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89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Основная часть документа (аналитический раздел)</a:t>
          </a:r>
        </a:p>
      </dsp:txBody>
      <dsp:txXfrm rot="10800000">
        <a:off x="2217306" y="0"/>
        <a:ext cx="7032661" cy="792087"/>
      </dsp:txXfrm>
    </dsp:sp>
    <dsp:sp modelId="{647B4D10-0F5D-446E-B1C5-01C597EC5D11}">
      <dsp:nvSpPr>
        <dsp:cNvPr id="0" name=""/>
        <dsp:cNvSpPr/>
      </dsp:nvSpPr>
      <dsp:spPr>
        <a:xfrm>
          <a:off x="1623240" y="0"/>
          <a:ext cx="792087" cy="79208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778C8-944D-4188-880C-E7D487287E0E}">
      <dsp:nvSpPr>
        <dsp:cNvPr id="0" name=""/>
        <dsp:cNvSpPr/>
      </dsp:nvSpPr>
      <dsp:spPr>
        <a:xfrm>
          <a:off x="228169" y="921"/>
          <a:ext cx="3927257" cy="3573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Общие сведения по школе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8634" y="11386"/>
        <a:ext cx="3906327" cy="336372"/>
      </dsp:txXfrm>
    </dsp:sp>
    <dsp:sp modelId="{9FBA313F-C1F4-4D0C-AF19-6987FF397065}">
      <dsp:nvSpPr>
        <dsp:cNvPr id="0" name=""/>
        <dsp:cNvSpPr/>
      </dsp:nvSpPr>
      <dsp:spPr>
        <a:xfrm>
          <a:off x="620895" y="358224"/>
          <a:ext cx="392725" cy="267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977"/>
              </a:lnTo>
              <a:lnTo>
                <a:pt x="392725" y="2679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3C9F76-13B6-45A5-AC6C-6B462DBB77BD}">
      <dsp:nvSpPr>
        <dsp:cNvPr id="0" name=""/>
        <dsp:cNvSpPr/>
      </dsp:nvSpPr>
      <dsp:spPr>
        <a:xfrm>
          <a:off x="1013621" y="447549"/>
          <a:ext cx="3406942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24086" y="458014"/>
        <a:ext cx="3386012" cy="336372"/>
      </dsp:txXfrm>
    </dsp:sp>
    <dsp:sp modelId="{8EB5B908-D0E3-4947-A5CB-E664EC4467D3}">
      <dsp:nvSpPr>
        <dsp:cNvPr id="0" name=""/>
        <dsp:cNvSpPr/>
      </dsp:nvSpPr>
      <dsp:spPr>
        <a:xfrm>
          <a:off x="620895" y="358224"/>
          <a:ext cx="392725" cy="714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605"/>
              </a:lnTo>
              <a:lnTo>
                <a:pt x="392725" y="7146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55517-1351-4BA2-8B12-8A8CBD4C169C}">
      <dsp:nvSpPr>
        <dsp:cNvPr id="0" name=""/>
        <dsp:cNvSpPr/>
      </dsp:nvSpPr>
      <dsp:spPr>
        <a:xfrm>
          <a:off x="1013621" y="894178"/>
          <a:ext cx="3295217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24086" y="904643"/>
        <a:ext cx="3274287" cy="336372"/>
      </dsp:txXfrm>
    </dsp:sp>
    <dsp:sp modelId="{EF9B77FF-DB9F-4EEF-99F1-D2B19E47B5B3}">
      <dsp:nvSpPr>
        <dsp:cNvPr id="0" name=""/>
        <dsp:cNvSpPr/>
      </dsp:nvSpPr>
      <dsp:spPr>
        <a:xfrm>
          <a:off x="620895" y="358224"/>
          <a:ext cx="379645" cy="1152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2430"/>
              </a:lnTo>
              <a:lnTo>
                <a:pt x="379645" y="11524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E36586-F97C-461B-A469-2A3A596C1655}">
      <dsp:nvSpPr>
        <dsp:cNvPr id="0" name=""/>
        <dsp:cNvSpPr/>
      </dsp:nvSpPr>
      <dsp:spPr>
        <a:xfrm>
          <a:off x="1000541" y="1332002"/>
          <a:ext cx="3326677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11006" y="1342467"/>
        <a:ext cx="3305747" cy="336372"/>
      </dsp:txXfrm>
    </dsp:sp>
    <dsp:sp modelId="{618CFA92-38D1-4C13-B905-3B7CA541D063}">
      <dsp:nvSpPr>
        <dsp:cNvPr id="0" name=""/>
        <dsp:cNvSpPr/>
      </dsp:nvSpPr>
      <dsp:spPr>
        <a:xfrm>
          <a:off x="620895" y="358224"/>
          <a:ext cx="392725" cy="160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7862"/>
              </a:lnTo>
              <a:lnTo>
                <a:pt x="392725" y="16078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41469-AA0D-46BF-82C1-4AF5F41B4CC7}">
      <dsp:nvSpPr>
        <dsp:cNvPr id="0" name=""/>
        <dsp:cNvSpPr/>
      </dsp:nvSpPr>
      <dsp:spPr>
        <a:xfrm>
          <a:off x="1013621" y="1787435"/>
          <a:ext cx="3297321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24086" y="1797900"/>
        <a:ext cx="3276391" cy="336372"/>
      </dsp:txXfrm>
    </dsp:sp>
    <dsp:sp modelId="{0D0C25EA-9910-4832-8657-23D1CBF74ADE}">
      <dsp:nvSpPr>
        <dsp:cNvPr id="0" name=""/>
        <dsp:cNvSpPr/>
      </dsp:nvSpPr>
      <dsp:spPr>
        <a:xfrm>
          <a:off x="620895" y="358224"/>
          <a:ext cx="392725" cy="2054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4491"/>
              </a:lnTo>
              <a:lnTo>
                <a:pt x="392725" y="20544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2BCF31-0AF3-4F85-A203-6F9F602F10DF}">
      <dsp:nvSpPr>
        <dsp:cNvPr id="0" name=""/>
        <dsp:cNvSpPr/>
      </dsp:nvSpPr>
      <dsp:spPr>
        <a:xfrm>
          <a:off x="1013621" y="2234063"/>
          <a:ext cx="3292022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24086" y="2244528"/>
        <a:ext cx="3271092" cy="336372"/>
      </dsp:txXfrm>
    </dsp:sp>
    <dsp:sp modelId="{902F8140-FFEE-4CCA-91DD-52CF5E131C7E}">
      <dsp:nvSpPr>
        <dsp:cNvPr id="0" name=""/>
        <dsp:cNvSpPr/>
      </dsp:nvSpPr>
      <dsp:spPr>
        <a:xfrm>
          <a:off x="4334079" y="921"/>
          <a:ext cx="5050310" cy="3573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Общие сведения в разрезе классов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44544" y="11386"/>
        <a:ext cx="5029380" cy="336372"/>
      </dsp:txXfrm>
    </dsp:sp>
    <dsp:sp modelId="{9DF49E6F-5725-44B5-B0FD-2C446775C1DA}">
      <dsp:nvSpPr>
        <dsp:cNvPr id="0" name=""/>
        <dsp:cNvSpPr/>
      </dsp:nvSpPr>
      <dsp:spPr>
        <a:xfrm>
          <a:off x="4839110" y="358224"/>
          <a:ext cx="505031" cy="267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977"/>
              </a:lnTo>
              <a:lnTo>
                <a:pt x="505031" y="2679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E82EC-F79B-4600-AF36-6C48025519D7}">
      <dsp:nvSpPr>
        <dsp:cNvPr id="0" name=""/>
        <dsp:cNvSpPr/>
      </dsp:nvSpPr>
      <dsp:spPr>
        <a:xfrm>
          <a:off x="5344141" y="447549"/>
          <a:ext cx="3373269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54606" y="458014"/>
        <a:ext cx="3352339" cy="336372"/>
      </dsp:txXfrm>
    </dsp:sp>
    <dsp:sp modelId="{22D1CC62-D532-4276-AFF2-122E08294129}">
      <dsp:nvSpPr>
        <dsp:cNvPr id="0" name=""/>
        <dsp:cNvSpPr/>
      </dsp:nvSpPr>
      <dsp:spPr>
        <a:xfrm>
          <a:off x="4839110" y="358224"/>
          <a:ext cx="505031" cy="7146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605"/>
              </a:lnTo>
              <a:lnTo>
                <a:pt x="505031" y="7146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CFD53-E4BC-4EFD-93F8-47D15FE92EC2}">
      <dsp:nvSpPr>
        <dsp:cNvPr id="0" name=""/>
        <dsp:cNvSpPr/>
      </dsp:nvSpPr>
      <dsp:spPr>
        <a:xfrm>
          <a:off x="5344141" y="894178"/>
          <a:ext cx="3351437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54606" y="904643"/>
        <a:ext cx="3330507" cy="336372"/>
      </dsp:txXfrm>
    </dsp:sp>
    <dsp:sp modelId="{1240D716-D891-4495-BE76-6D71EC0963CD}">
      <dsp:nvSpPr>
        <dsp:cNvPr id="0" name=""/>
        <dsp:cNvSpPr/>
      </dsp:nvSpPr>
      <dsp:spPr>
        <a:xfrm>
          <a:off x="4839110" y="358224"/>
          <a:ext cx="505031" cy="1161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234"/>
              </a:lnTo>
              <a:lnTo>
                <a:pt x="505031" y="11612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ADBDA-31D2-4717-BCFF-043399CB1AA4}">
      <dsp:nvSpPr>
        <dsp:cNvPr id="0" name=""/>
        <dsp:cNvSpPr/>
      </dsp:nvSpPr>
      <dsp:spPr>
        <a:xfrm>
          <a:off x="5344141" y="1340806"/>
          <a:ext cx="3351437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54606" y="1351271"/>
        <a:ext cx="3330507" cy="336372"/>
      </dsp:txXfrm>
    </dsp:sp>
    <dsp:sp modelId="{3487E1DC-2F11-4C5F-BF9B-FB630210BCF9}">
      <dsp:nvSpPr>
        <dsp:cNvPr id="0" name=""/>
        <dsp:cNvSpPr/>
      </dsp:nvSpPr>
      <dsp:spPr>
        <a:xfrm>
          <a:off x="4839110" y="358224"/>
          <a:ext cx="505031" cy="160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7862"/>
              </a:lnTo>
              <a:lnTo>
                <a:pt x="505031" y="16078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35E70-B3E6-4678-903E-34B1BAE84990}">
      <dsp:nvSpPr>
        <dsp:cNvPr id="0" name=""/>
        <dsp:cNvSpPr/>
      </dsp:nvSpPr>
      <dsp:spPr>
        <a:xfrm>
          <a:off x="5344141" y="1787435"/>
          <a:ext cx="3316221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54606" y="1797900"/>
        <a:ext cx="3295291" cy="336372"/>
      </dsp:txXfrm>
    </dsp:sp>
    <dsp:sp modelId="{9B458A46-03C7-4298-9D65-32BE653F7F9B}">
      <dsp:nvSpPr>
        <dsp:cNvPr id="0" name=""/>
        <dsp:cNvSpPr/>
      </dsp:nvSpPr>
      <dsp:spPr>
        <a:xfrm>
          <a:off x="4839110" y="358224"/>
          <a:ext cx="505031" cy="2054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4491"/>
              </a:lnTo>
              <a:lnTo>
                <a:pt x="505031" y="20544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965C6E-B045-4C4A-B819-A6B84F575ADC}">
      <dsp:nvSpPr>
        <dsp:cNvPr id="0" name=""/>
        <dsp:cNvSpPr/>
      </dsp:nvSpPr>
      <dsp:spPr>
        <a:xfrm>
          <a:off x="5344141" y="2234063"/>
          <a:ext cx="3316227" cy="3573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54606" y="2244528"/>
        <a:ext cx="3295297" cy="3363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3DBB2-570B-463C-8EA3-1D1753FDA479}">
      <dsp:nvSpPr>
        <dsp:cNvPr id="0" name=""/>
        <dsp:cNvSpPr/>
      </dsp:nvSpPr>
      <dsp:spPr>
        <a:xfrm>
          <a:off x="0" y="0"/>
          <a:ext cx="2592288" cy="259228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20426-72D2-4859-90F0-AB4A3C18654A}">
      <dsp:nvSpPr>
        <dsp:cNvPr id="0" name=""/>
        <dsp:cNvSpPr/>
      </dsp:nvSpPr>
      <dsp:spPr>
        <a:xfrm>
          <a:off x="1296144" y="0"/>
          <a:ext cx="7847856" cy="25922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Распределение обучающихся по группам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6144" y="0"/>
        <a:ext cx="3923928" cy="777688"/>
      </dsp:txXfrm>
    </dsp:sp>
    <dsp:sp modelId="{CBDC3D9B-4B7B-4BDB-8DA7-EF9B6FA9A8F7}">
      <dsp:nvSpPr>
        <dsp:cNvPr id="0" name=""/>
        <dsp:cNvSpPr/>
      </dsp:nvSpPr>
      <dsp:spPr>
        <a:xfrm>
          <a:off x="453651" y="777688"/>
          <a:ext cx="1684985" cy="168498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A02549-EC06-414C-A854-AB6A3BF182EA}">
      <dsp:nvSpPr>
        <dsp:cNvPr id="0" name=""/>
        <dsp:cNvSpPr/>
      </dsp:nvSpPr>
      <dsp:spPr>
        <a:xfrm>
          <a:off x="1296144" y="792094"/>
          <a:ext cx="7847856" cy="16849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Анализ типичных ошибок в разрезе классов по кодификатору</a:t>
          </a:r>
          <a:endParaRPr lang="ru-RU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6144" y="792094"/>
        <a:ext cx="3923928" cy="777685"/>
      </dsp:txXfrm>
    </dsp:sp>
    <dsp:sp modelId="{DF9E6DCB-20A8-41F5-95AA-F07694C15E09}">
      <dsp:nvSpPr>
        <dsp:cNvPr id="0" name=""/>
        <dsp:cNvSpPr/>
      </dsp:nvSpPr>
      <dsp:spPr>
        <a:xfrm>
          <a:off x="907301" y="1555373"/>
          <a:ext cx="777685" cy="7776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39B2E-24C1-41FB-BFB2-5448C68E9A52}">
      <dsp:nvSpPr>
        <dsp:cNvPr id="0" name=""/>
        <dsp:cNvSpPr/>
      </dsp:nvSpPr>
      <dsp:spPr>
        <a:xfrm>
          <a:off x="1296144" y="1555373"/>
          <a:ext cx="7847856" cy="7776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Выявление проблем в преподавании у учителей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6144" y="1555373"/>
        <a:ext cx="3923928" cy="777685"/>
      </dsp:txXfrm>
    </dsp:sp>
    <dsp:sp modelId="{4DF6FD90-62B1-4812-8FBE-FE9E9D6DC4A5}">
      <dsp:nvSpPr>
        <dsp:cNvPr id="0" name=""/>
        <dsp:cNvSpPr/>
      </dsp:nvSpPr>
      <dsp:spPr>
        <a:xfrm>
          <a:off x="5220072" y="0"/>
          <a:ext cx="3923928" cy="77768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С минимальным  баллом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С пограничными баллами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С максимальными (высокими ) баллами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Обучающихся с низкими результатами по нескольким предметам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0072" y="0"/>
        <a:ext cx="3923928" cy="777688"/>
      </dsp:txXfrm>
    </dsp:sp>
    <dsp:sp modelId="{0A3F6F0F-200A-49C6-B657-A882FA42479C}">
      <dsp:nvSpPr>
        <dsp:cNvPr id="0" name=""/>
        <dsp:cNvSpPr/>
      </dsp:nvSpPr>
      <dsp:spPr>
        <a:xfrm>
          <a:off x="5220072" y="777688"/>
          <a:ext cx="3923928" cy="77768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Расписать умение, проверяемое каждым заданием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Определить процент обучающихся, не справившихся и не приступивших к выполнению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Определить причину  большого числа ошибок в каждом задании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0072" y="777688"/>
        <a:ext cx="3923928" cy="777685"/>
      </dsp:txXfrm>
    </dsp:sp>
    <dsp:sp modelId="{70DD350A-7600-4DB7-B4C3-4BE81B759106}">
      <dsp:nvSpPr>
        <dsp:cNvPr id="0" name=""/>
        <dsp:cNvSpPr/>
      </dsp:nvSpPr>
      <dsp:spPr>
        <a:xfrm>
          <a:off x="5220072" y="1555373"/>
          <a:ext cx="3923928" cy="77768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Выявление учителей, результаты обучающихся которых систематически самые низкие  (на разных работах)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Выявление методических проблем  в разрезе каждого учителя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Выявление предметных проблем в разрезе каждого учителя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0072" y="1555373"/>
        <a:ext cx="3923928" cy="7776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6668D-235E-41BF-89D1-A5D05F3E64BB}">
      <dsp:nvSpPr>
        <dsp:cNvPr id="0" name=""/>
        <dsp:cNvSpPr/>
      </dsp:nvSpPr>
      <dsp:spPr>
        <a:xfrm rot="10800000">
          <a:off x="2019284" y="0"/>
          <a:ext cx="7230683" cy="792087"/>
        </a:xfrm>
        <a:prstGeom prst="homePlate">
          <a:avLst/>
        </a:prstGeom>
        <a:solidFill>
          <a:schemeClr val="bg2">
            <a:lumMod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89" tIns="68580" rIns="128016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Основная часть документа (аналитический раздел)</a:t>
          </a:r>
        </a:p>
      </dsp:txBody>
      <dsp:txXfrm rot="10800000">
        <a:off x="2217306" y="0"/>
        <a:ext cx="7032661" cy="792087"/>
      </dsp:txXfrm>
    </dsp:sp>
    <dsp:sp modelId="{647B4D10-0F5D-446E-B1C5-01C597EC5D11}">
      <dsp:nvSpPr>
        <dsp:cNvPr id="0" name=""/>
        <dsp:cNvSpPr/>
      </dsp:nvSpPr>
      <dsp:spPr>
        <a:xfrm>
          <a:off x="1623240" y="0"/>
          <a:ext cx="792087" cy="79208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778C8-944D-4188-880C-E7D487287E0E}">
      <dsp:nvSpPr>
        <dsp:cNvPr id="0" name=""/>
        <dsp:cNvSpPr/>
      </dsp:nvSpPr>
      <dsp:spPr>
        <a:xfrm>
          <a:off x="870553" y="2021"/>
          <a:ext cx="3346875" cy="30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Общие сведения по школе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9471" y="10939"/>
        <a:ext cx="3329039" cy="286663"/>
      </dsp:txXfrm>
    </dsp:sp>
    <dsp:sp modelId="{D3B6D108-FBAD-4D21-BD0D-ACC5A7FE69C4}">
      <dsp:nvSpPr>
        <dsp:cNvPr id="0" name=""/>
        <dsp:cNvSpPr/>
      </dsp:nvSpPr>
      <dsp:spPr>
        <a:xfrm>
          <a:off x="1205241" y="306520"/>
          <a:ext cx="334687" cy="228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374"/>
              </a:lnTo>
              <a:lnTo>
                <a:pt x="334687" y="2283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A675D3-3F0F-492E-9434-191930A626DE}">
      <dsp:nvSpPr>
        <dsp:cNvPr id="0" name=""/>
        <dsp:cNvSpPr/>
      </dsp:nvSpPr>
      <dsp:spPr>
        <a:xfrm>
          <a:off x="1539928" y="382645"/>
          <a:ext cx="3133328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 группам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8846" y="391563"/>
        <a:ext cx="3115492" cy="286663"/>
      </dsp:txXfrm>
    </dsp:sp>
    <dsp:sp modelId="{9FBA313F-C1F4-4D0C-AF19-6987FF397065}">
      <dsp:nvSpPr>
        <dsp:cNvPr id="0" name=""/>
        <dsp:cNvSpPr/>
      </dsp:nvSpPr>
      <dsp:spPr>
        <a:xfrm>
          <a:off x="1205241" y="306520"/>
          <a:ext cx="334687" cy="608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998"/>
              </a:lnTo>
              <a:lnTo>
                <a:pt x="334687" y="6089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3C9F76-13B6-45A5-AC6C-6B462DBB77BD}">
      <dsp:nvSpPr>
        <dsp:cNvPr id="0" name=""/>
        <dsp:cNvSpPr/>
      </dsp:nvSpPr>
      <dsp:spPr>
        <a:xfrm>
          <a:off x="1539928" y="763269"/>
          <a:ext cx="3327116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8846" y="772187"/>
        <a:ext cx="3309280" cy="286663"/>
      </dsp:txXfrm>
    </dsp:sp>
    <dsp:sp modelId="{8EB5B908-D0E3-4947-A5CB-E664EC4467D3}">
      <dsp:nvSpPr>
        <dsp:cNvPr id="0" name=""/>
        <dsp:cNvSpPr/>
      </dsp:nvSpPr>
      <dsp:spPr>
        <a:xfrm>
          <a:off x="1205241" y="306520"/>
          <a:ext cx="334687" cy="989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9623"/>
              </a:lnTo>
              <a:lnTo>
                <a:pt x="334687" y="989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55517-1351-4BA2-8B12-8A8CBD4C169C}">
      <dsp:nvSpPr>
        <dsp:cNvPr id="0" name=""/>
        <dsp:cNvSpPr/>
      </dsp:nvSpPr>
      <dsp:spPr>
        <a:xfrm>
          <a:off x="1539928" y="1143894"/>
          <a:ext cx="3096267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8846" y="1152812"/>
        <a:ext cx="3078431" cy="286663"/>
      </dsp:txXfrm>
    </dsp:sp>
    <dsp:sp modelId="{EF9B77FF-DB9F-4EEF-99F1-D2B19E47B5B3}">
      <dsp:nvSpPr>
        <dsp:cNvPr id="0" name=""/>
        <dsp:cNvSpPr/>
      </dsp:nvSpPr>
      <dsp:spPr>
        <a:xfrm>
          <a:off x="1205241" y="306520"/>
          <a:ext cx="323540" cy="1362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2744"/>
              </a:lnTo>
              <a:lnTo>
                <a:pt x="323540" y="13627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E36586-F97C-461B-A469-2A3A596C1655}">
      <dsp:nvSpPr>
        <dsp:cNvPr id="0" name=""/>
        <dsp:cNvSpPr/>
      </dsp:nvSpPr>
      <dsp:spPr>
        <a:xfrm>
          <a:off x="1528781" y="1517015"/>
          <a:ext cx="3112028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37699" y="1525933"/>
        <a:ext cx="3094192" cy="286663"/>
      </dsp:txXfrm>
    </dsp:sp>
    <dsp:sp modelId="{618CFA92-38D1-4C13-B905-3B7CA541D063}">
      <dsp:nvSpPr>
        <dsp:cNvPr id="0" name=""/>
        <dsp:cNvSpPr/>
      </dsp:nvSpPr>
      <dsp:spPr>
        <a:xfrm>
          <a:off x="1205241" y="306520"/>
          <a:ext cx="334687" cy="1750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871"/>
              </a:lnTo>
              <a:lnTo>
                <a:pt x="334687" y="17508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41469-AA0D-46BF-82C1-4AF5F41B4CC7}">
      <dsp:nvSpPr>
        <dsp:cNvPr id="0" name=""/>
        <dsp:cNvSpPr/>
      </dsp:nvSpPr>
      <dsp:spPr>
        <a:xfrm>
          <a:off x="1539928" y="1905142"/>
          <a:ext cx="3114751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8846" y="1914060"/>
        <a:ext cx="3096915" cy="286663"/>
      </dsp:txXfrm>
    </dsp:sp>
    <dsp:sp modelId="{0D0C25EA-9910-4832-8657-23D1CBF74ADE}">
      <dsp:nvSpPr>
        <dsp:cNvPr id="0" name=""/>
        <dsp:cNvSpPr/>
      </dsp:nvSpPr>
      <dsp:spPr>
        <a:xfrm>
          <a:off x="1205241" y="306520"/>
          <a:ext cx="334687" cy="2131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1496"/>
              </a:lnTo>
              <a:lnTo>
                <a:pt x="334687" y="21314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2BCF31-0AF3-4F85-A203-6F9F602F10DF}">
      <dsp:nvSpPr>
        <dsp:cNvPr id="0" name=""/>
        <dsp:cNvSpPr/>
      </dsp:nvSpPr>
      <dsp:spPr>
        <a:xfrm>
          <a:off x="1539928" y="2285767"/>
          <a:ext cx="3164543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48846" y="2294685"/>
        <a:ext cx="3146707" cy="286663"/>
      </dsp:txXfrm>
    </dsp:sp>
    <dsp:sp modelId="{902F8140-FFEE-4CCA-91DD-52CF5E131C7E}">
      <dsp:nvSpPr>
        <dsp:cNvPr id="0" name=""/>
        <dsp:cNvSpPr/>
      </dsp:nvSpPr>
      <dsp:spPr>
        <a:xfrm>
          <a:off x="4369678" y="2021"/>
          <a:ext cx="4303959" cy="30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Общие сведения в разрезе классов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78596" y="10939"/>
        <a:ext cx="4286123" cy="286663"/>
      </dsp:txXfrm>
    </dsp:sp>
    <dsp:sp modelId="{DCE97E75-0083-4F0E-852C-7A73A24B746A}">
      <dsp:nvSpPr>
        <dsp:cNvPr id="0" name=""/>
        <dsp:cNvSpPr/>
      </dsp:nvSpPr>
      <dsp:spPr>
        <a:xfrm>
          <a:off x="4800074" y="306520"/>
          <a:ext cx="430395" cy="228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374"/>
              </a:lnTo>
              <a:lnTo>
                <a:pt x="430395" y="2283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8A31DD-7881-4CB8-A09E-697556D7CE89}">
      <dsp:nvSpPr>
        <dsp:cNvPr id="0" name=""/>
        <dsp:cNvSpPr/>
      </dsp:nvSpPr>
      <dsp:spPr>
        <a:xfrm>
          <a:off x="5230470" y="382645"/>
          <a:ext cx="3511536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 группам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39388" y="391563"/>
        <a:ext cx="3493700" cy="286663"/>
      </dsp:txXfrm>
    </dsp:sp>
    <dsp:sp modelId="{9DF49E6F-5725-44B5-B0FD-2C446775C1DA}">
      <dsp:nvSpPr>
        <dsp:cNvPr id="0" name=""/>
        <dsp:cNvSpPr/>
      </dsp:nvSpPr>
      <dsp:spPr>
        <a:xfrm>
          <a:off x="4800074" y="306520"/>
          <a:ext cx="430395" cy="608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998"/>
              </a:lnTo>
              <a:lnTo>
                <a:pt x="430395" y="6089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E82EC-F79B-4600-AF36-6C48025519D7}">
      <dsp:nvSpPr>
        <dsp:cNvPr id="0" name=""/>
        <dsp:cNvSpPr/>
      </dsp:nvSpPr>
      <dsp:spPr>
        <a:xfrm>
          <a:off x="5230470" y="763269"/>
          <a:ext cx="3301792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(«2», «3», «4», «5» количество и в %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39388" y="772187"/>
        <a:ext cx="3283956" cy="286663"/>
      </dsp:txXfrm>
    </dsp:sp>
    <dsp:sp modelId="{22D1CC62-D532-4276-AFF2-122E08294129}">
      <dsp:nvSpPr>
        <dsp:cNvPr id="0" name=""/>
        <dsp:cNvSpPr/>
      </dsp:nvSpPr>
      <dsp:spPr>
        <a:xfrm>
          <a:off x="4800074" y="306520"/>
          <a:ext cx="422327" cy="956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6895"/>
              </a:lnTo>
              <a:lnTo>
                <a:pt x="422327" y="9568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CFD53-E4BC-4EFD-93F8-47D15FE92EC2}">
      <dsp:nvSpPr>
        <dsp:cNvPr id="0" name=""/>
        <dsp:cNvSpPr/>
      </dsp:nvSpPr>
      <dsp:spPr>
        <a:xfrm>
          <a:off x="5222402" y="1111166"/>
          <a:ext cx="3356567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Успеваемость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31320" y="1120084"/>
        <a:ext cx="3338731" cy="286663"/>
      </dsp:txXfrm>
    </dsp:sp>
    <dsp:sp modelId="{1240D716-D891-4495-BE76-6D71EC0963CD}">
      <dsp:nvSpPr>
        <dsp:cNvPr id="0" name=""/>
        <dsp:cNvSpPr/>
      </dsp:nvSpPr>
      <dsp:spPr>
        <a:xfrm>
          <a:off x="4800074" y="306520"/>
          <a:ext cx="430395" cy="1370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47"/>
              </a:lnTo>
              <a:lnTo>
                <a:pt x="430395" y="13702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ADBDA-31D2-4717-BCFF-043399CB1AA4}">
      <dsp:nvSpPr>
        <dsp:cNvPr id="0" name=""/>
        <dsp:cNvSpPr/>
      </dsp:nvSpPr>
      <dsp:spPr>
        <a:xfrm>
          <a:off x="5230470" y="1524518"/>
          <a:ext cx="3320398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Качество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39388" y="1533436"/>
        <a:ext cx="3302562" cy="286663"/>
      </dsp:txXfrm>
    </dsp:sp>
    <dsp:sp modelId="{3487E1DC-2F11-4C5F-BF9B-FB630210BCF9}">
      <dsp:nvSpPr>
        <dsp:cNvPr id="0" name=""/>
        <dsp:cNvSpPr/>
      </dsp:nvSpPr>
      <dsp:spPr>
        <a:xfrm>
          <a:off x="4800074" y="306520"/>
          <a:ext cx="430395" cy="1750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871"/>
              </a:lnTo>
              <a:lnTo>
                <a:pt x="430395" y="17508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35E70-B3E6-4678-903E-34B1BAE84990}">
      <dsp:nvSpPr>
        <dsp:cNvPr id="0" name=""/>
        <dsp:cNvSpPr/>
      </dsp:nvSpPr>
      <dsp:spPr>
        <a:xfrm>
          <a:off x="5230470" y="1905142"/>
          <a:ext cx="3350409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Средний балл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39388" y="1914060"/>
        <a:ext cx="3332573" cy="286663"/>
      </dsp:txXfrm>
    </dsp:sp>
    <dsp:sp modelId="{9B458A46-03C7-4298-9D65-32BE653F7F9B}">
      <dsp:nvSpPr>
        <dsp:cNvPr id="0" name=""/>
        <dsp:cNvSpPr/>
      </dsp:nvSpPr>
      <dsp:spPr>
        <a:xfrm>
          <a:off x="4800074" y="306520"/>
          <a:ext cx="430395" cy="21314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1496"/>
              </a:lnTo>
              <a:lnTo>
                <a:pt x="430395" y="21314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965C6E-B045-4C4A-B819-A6B84F575ADC}">
      <dsp:nvSpPr>
        <dsp:cNvPr id="0" name=""/>
        <dsp:cNvSpPr/>
      </dsp:nvSpPr>
      <dsp:spPr>
        <a:xfrm>
          <a:off x="5230470" y="2285767"/>
          <a:ext cx="3350404" cy="3044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itchFamily="18" charset="0"/>
              <a:cs typeface="Times New Roman" pitchFamily="18" charset="0"/>
            </a:rPr>
            <a:t>Средняя оценка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39388" y="2294685"/>
        <a:ext cx="3332568" cy="2866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3DBB2-570B-463C-8EA3-1D1753FDA479}">
      <dsp:nvSpPr>
        <dsp:cNvPr id="0" name=""/>
        <dsp:cNvSpPr/>
      </dsp:nvSpPr>
      <dsp:spPr>
        <a:xfrm>
          <a:off x="0" y="0"/>
          <a:ext cx="2592288" cy="259228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20426-72D2-4859-90F0-AB4A3C18654A}">
      <dsp:nvSpPr>
        <dsp:cNvPr id="0" name=""/>
        <dsp:cNvSpPr/>
      </dsp:nvSpPr>
      <dsp:spPr>
        <a:xfrm>
          <a:off x="1296144" y="0"/>
          <a:ext cx="7847856" cy="25922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Распределение обучающихся по группам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6144" y="0"/>
        <a:ext cx="3923928" cy="777688"/>
      </dsp:txXfrm>
    </dsp:sp>
    <dsp:sp modelId="{CBDC3D9B-4B7B-4BDB-8DA7-EF9B6FA9A8F7}">
      <dsp:nvSpPr>
        <dsp:cNvPr id="0" name=""/>
        <dsp:cNvSpPr/>
      </dsp:nvSpPr>
      <dsp:spPr>
        <a:xfrm>
          <a:off x="453651" y="777688"/>
          <a:ext cx="1684985" cy="1684985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A02549-EC06-414C-A854-AB6A3BF182EA}">
      <dsp:nvSpPr>
        <dsp:cNvPr id="0" name=""/>
        <dsp:cNvSpPr/>
      </dsp:nvSpPr>
      <dsp:spPr>
        <a:xfrm>
          <a:off x="1296144" y="792094"/>
          <a:ext cx="7847856" cy="16849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Анализ типичных ошибок в разрезе классов в соответствии со спецификацией и по кодификатором</a:t>
          </a:r>
          <a:endParaRPr lang="ru-RU" sz="16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6144" y="792094"/>
        <a:ext cx="3923928" cy="777685"/>
      </dsp:txXfrm>
    </dsp:sp>
    <dsp:sp modelId="{DF9E6DCB-20A8-41F5-95AA-F07694C15E09}">
      <dsp:nvSpPr>
        <dsp:cNvPr id="0" name=""/>
        <dsp:cNvSpPr/>
      </dsp:nvSpPr>
      <dsp:spPr>
        <a:xfrm>
          <a:off x="907301" y="1555373"/>
          <a:ext cx="777685" cy="77768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39B2E-24C1-41FB-BFB2-5448C68E9A52}">
      <dsp:nvSpPr>
        <dsp:cNvPr id="0" name=""/>
        <dsp:cNvSpPr/>
      </dsp:nvSpPr>
      <dsp:spPr>
        <a:xfrm>
          <a:off x="1296144" y="1555373"/>
          <a:ext cx="7847856" cy="7776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Выявление проблем в преподавании у учителей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6144" y="1555373"/>
        <a:ext cx="3923928" cy="777685"/>
      </dsp:txXfrm>
    </dsp:sp>
    <dsp:sp modelId="{4DF6FD90-62B1-4812-8FBE-FE9E9D6DC4A5}">
      <dsp:nvSpPr>
        <dsp:cNvPr id="0" name=""/>
        <dsp:cNvSpPr/>
      </dsp:nvSpPr>
      <dsp:spPr>
        <a:xfrm>
          <a:off x="5220072" y="0"/>
          <a:ext cx="3923928" cy="77768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С минимальным  баллом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С пограничными баллами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С максимальными (высокими ) баллами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Обучающихся с низкими результатами по нескольким предметам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0072" y="0"/>
        <a:ext cx="3923928" cy="777688"/>
      </dsp:txXfrm>
    </dsp:sp>
    <dsp:sp modelId="{0A3F6F0F-200A-49C6-B657-A882FA42479C}">
      <dsp:nvSpPr>
        <dsp:cNvPr id="0" name=""/>
        <dsp:cNvSpPr/>
      </dsp:nvSpPr>
      <dsp:spPr>
        <a:xfrm>
          <a:off x="5220072" y="777688"/>
          <a:ext cx="3923928" cy="77768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Расписать умение, проверяемое каждым заданием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Определить процент обучающихся, не справившихся и не приступивших к выполнению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Определить причину  большого числа ошибок в каждом задании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0072" y="777688"/>
        <a:ext cx="3923928" cy="777685"/>
      </dsp:txXfrm>
    </dsp:sp>
    <dsp:sp modelId="{70DD350A-7600-4DB7-B4C3-4BE81B759106}">
      <dsp:nvSpPr>
        <dsp:cNvPr id="0" name=""/>
        <dsp:cNvSpPr/>
      </dsp:nvSpPr>
      <dsp:spPr>
        <a:xfrm>
          <a:off x="5220072" y="1555373"/>
          <a:ext cx="3923928" cy="77768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Выявление учителей, результаты обучающихся которых систематически самые низкие  (на разных работах)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Выявление методических проблем  в разрезе каждого учителя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Выявление предметных проблем в разрезе каждого учителя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20072" y="1555373"/>
        <a:ext cx="3923928" cy="7776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4" descr="b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5085184"/>
            <a:ext cx="9144000" cy="144016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Формирование аналитических отчетов оценочных процедур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 flipV="1">
            <a:off x="323528" y="6525344"/>
            <a:ext cx="8496944" cy="6186309"/>
          </a:xfrm>
          <a:prstGeom prst="rect">
            <a:avLst/>
          </a:prstGeom>
          <a:solidFill>
            <a:srgbClr val="CCCCFF">
              <a:alpha val="5882"/>
            </a:srgbClr>
          </a:solidFill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8400" t="-80" r="8501" b="121"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95536" y="332656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Отчетность. Анализ.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sz="half" idx="2"/>
          </p:nvPr>
        </p:nvGraphicFramePr>
        <p:xfrm>
          <a:off x="395536" y="764704"/>
          <a:ext cx="8352928" cy="569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681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Отчетность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Анализ</a:t>
                      </a:r>
                      <a:endParaRPr lang="ru-RU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07244">
                <a:tc>
                  <a:txBody>
                    <a:bodyPr/>
                    <a:lstStyle/>
                    <a:p>
                      <a:pPr algn="l"/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Отчетность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это 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система взаимосвязанных показателей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характеризующих условия и результаты деятельности или составляющих его элементов за определенный период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Анализ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это расчленение целостного предмета на составляющие части (стороны, признаки, свойства и отношения) с целью их всестороннего изучения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получения ответа на вопрос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2028">
                <a:tc>
                  <a:txBody>
                    <a:bodyPr/>
                    <a:lstStyle/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Принципы аналитического отчета:</a:t>
                      </a:r>
                    </a:p>
                    <a:p>
                      <a:endParaRPr lang="ru-RU" sz="1600" b="1" kern="1200" dirty="0" smtClean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90561">
                <a:tc>
                  <a:txBody>
                    <a:bodyPr/>
                    <a:lstStyle/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объему сведений, включаемых в отчеты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целям, для которых составляются отчеты</a:t>
                      </a:r>
                    </a:p>
                    <a:p>
                      <a:pPr lvl="0">
                        <a:buFont typeface="Wingdings" pitchFamily="2" charset="2"/>
                        <a:buChar char="Ø"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периодам, охватываемым отчетностью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4665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4665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043608" y="2636912"/>
            <a:ext cx="302433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Обобщающие итоговые показатели</a:t>
            </a:r>
          </a:p>
          <a:p>
            <a:pPr algn="ctr"/>
            <a:endParaRPr lang="ru-RU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Выгнутая вниз стрелка 17"/>
          <p:cNvSpPr/>
          <p:nvPr/>
        </p:nvSpPr>
        <p:spPr>
          <a:xfrm>
            <a:off x="2339752" y="5445224"/>
            <a:ext cx="3312368" cy="864096"/>
          </a:xfrm>
          <a:prstGeom prst="curvedUpArrow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носка со стрелкой вниз 19"/>
          <p:cNvSpPr/>
          <p:nvPr/>
        </p:nvSpPr>
        <p:spPr>
          <a:xfrm>
            <a:off x="467544" y="4869160"/>
            <a:ext cx="3960440" cy="936104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Отчетность – это источник информации для анализа и принятия решений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1691680" y="3068960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3275856" y="3068960"/>
            <a:ext cx="14401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95536" y="3356992"/>
            <a:ext cx="216024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Количественные (графическая часть)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27784" y="3356992"/>
            <a:ext cx="1872208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Качественные (текстовая часть)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Выгнутая влево стрелка 15"/>
          <p:cNvSpPr/>
          <p:nvPr/>
        </p:nvSpPr>
        <p:spPr>
          <a:xfrm flipH="1">
            <a:off x="3851920" y="2708920"/>
            <a:ext cx="648072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лево стрелка 14"/>
          <p:cNvSpPr/>
          <p:nvPr/>
        </p:nvSpPr>
        <p:spPr>
          <a:xfrm>
            <a:off x="467544" y="2708920"/>
            <a:ext cx="720080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0" y="2996952"/>
            <a:ext cx="4104456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принцип обоснованности;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принцип достоверности;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принцип прозрачности и открытости;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600" dirty="0" err="1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сравниваемости</a:t>
            </a: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принцип существенности;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принцип полноты информации;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принцип постоянности и единства методов.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 flipV="1">
            <a:off x="323528" y="6525344"/>
            <a:ext cx="8496944" cy="6186309"/>
          </a:xfrm>
          <a:prstGeom prst="rect">
            <a:avLst/>
          </a:prstGeom>
          <a:solidFill>
            <a:srgbClr val="CCCCFF">
              <a:alpha val="5882"/>
            </a:srgbClr>
          </a:solidFill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8400" t="-80" r="8501" b="121"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95536" y="332656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 аналитического отчета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Схема 26"/>
          <p:cNvGraphicFramePr/>
          <p:nvPr>
            <p:extLst>
              <p:ext uri="{D42A27DB-BD31-4B8C-83A1-F6EECF244321}">
                <p14:modId xmlns:p14="http://schemas.microsoft.com/office/powerpoint/2010/main" val="3568736978"/>
              </p:ext>
            </p:extLst>
          </p:nvPr>
        </p:nvGraphicFramePr>
        <p:xfrm>
          <a:off x="-756592" y="908720"/>
          <a:ext cx="1087320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 flipV="1">
            <a:off x="323528" y="6525344"/>
            <a:ext cx="8496944" cy="6186309"/>
          </a:xfrm>
          <a:prstGeom prst="rect">
            <a:avLst/>
          </a:prstGeom>
          <a:solidFill>
            <a:srgbClr val="CCCCFF">
              <a:alpha val="5882"/>
            </a:srgbClr>
          </a:solidFill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8400" t="-80" r="8501" b="121"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" name="Схема 26"/>
          <p:cNvGraphicFramePr/>
          <p:nvPr/>
        </p:nvGraphicFramePr>
        <p:xfrm>
          <a:off x="-612576" y="0"/>
          <a:ext cx="108732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4" name="Схема 13"/>
          <p:cNvGraphicFramePr/>
          <p:nvPr/>
        </p:nvGraphicFramePr>
        <p:xfrm>
          <a:off x="-324544" y="836712"/>
          <a:ext cx="961256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7" name="Схема 16"/>
          <p:cNvGraphicFramePr/>
          <p:nvPr/>
        </p:nvGraphicFramePr>
        <p:xfrm>
          <a:off x="0" y="3789040"/>
          <a:ext cx="914400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6" name="Стрелка вниз 15"/>
          <p:cNvSpPr/>
          <p:nvPr/>
        </p:nvSpPr>
        <p:spPr>
          <a:xfrm>
            <a:off x="4427984" y="3212976"/>
            <a:ext cx="432048" cy="64807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4103948" y="1016732"/>
            <a:ext cx="432048" cy="64807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25070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 flipV="1">
            <a:off x="323528" y="6525344"/>
            <a:ext cx="8496944" cy="6186309"/>
          </a:xfrm>
          <a:prstGeom prst="rect">
            <a:avLst/>
          </a:prstGeom>
          <a:solidFill>
            <a:srgbClr val="CCCCFF">
              <a:alpha val="5882"/>
            </a:srgbClr>
          </a:solidFill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  <a:p>
            <a:endParaRPr lang="ru-RU" dirty="0" smtClean="0">
              <a:solidFill>
                <a:srgbClr val="CCCCFF"/>
              </a:solidFill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8400" t="-80" r="8501" b="121"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" name="Схема 26"/>
          <p:cNvGraphicFramePr/>
          <p:nvPr/>
        </p:nvGraphicFramePr>
        <p:xfrm>
          <a:off x="-612576" y="0"/>
          <a:ext cx="10873208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2008941726"/>
              </p:ext>
            </p:extLst>
          </p:nvPr>
        </p:nvGraphicFramePr>
        <p:xfrm>
          <a:off x="-324544" y="836712"/>
          <a:ext cx="961256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2206972840"/>
              </p:ext>
            </p:extLst>
          </p:nvPr>
        </p:nvGraphicFramePr>
        <p:xfrm>
          <a:off x="0" y="3789040"/>
          <a:ext cx="914400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6" name="Стрелка вниз 15"/>
          <p:cNvSpPr/>
          <p:nvPr/>
        </p:nvSpPr>
        <p:spPr>
          <a:xfrm>
            <a:off x="4427984" y="3212976"/>
            <a:ext cx="432048" cy="64807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4103948" y="1016732"/>
            <a:ext cx="432048" cy="648072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16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498</Words>
  <Application>Microsoft Office PowerPoint</Application>
  <PresentationFormat>Экран (4:3)</PresentationFormat>
  <Paragraphs>169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аналитических отчетов оценочных процедур</dc:title>
  <dc:creator>Пользователь</dc:creator>
  <cp:lastModifiedBy>User</cp:lastModifiedBy>
  <cp:revision>62</cp:revision>
  <dcterms:created xsi:type="dcterms:W3CDTF">2018-11-25T09:55:39Z</dcterms:created>
  <dcterms:modified xsi:type="dcterms:W3CDTF">2026-02-10T10:34:56Z</dcterms:modified>
</cp:coreProperties>
</file>